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7.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6.png" ContentType="image/png"/>
  <Override PartName="/ppt/media/image13.png" ContentType="image/png"/>
  <Override PartName="/ppt/media/image12.png" ContentType="image/png"/>
  <Override PartName="/ppt/media/image11.png" ContentType="image/png"/>
  <Override PartName="/ppt/media/image10.png" ContentType="image/png"/>
  <Override PartName="/ppt/media/image9.png" ContentType="image/png"/>
  <Override PartName="/ppt/media/image7.png" ContentType="image/png"/>
  <Override PartName="/ppt/media/image14.png" ContentType="image/png"/>
  <Override PartName="/ppt/media/image2.wmf" ContentType="image/x-wmf"/>
  <Override PartName="/ppt/media/image4.png" ContentType="image/png"/>
  <Override PartName="/ppt/media/image15.png" ContentType="image/png"/>
  <Override PartName="/ppt/media/image1.png" ContentType="image/png"/>
  <Override PartName="/ppt/media/image3.png" ContentType="image/png"/>
  <Override PartName="/ppt/media/image5.png" ContentType="image/png"/>
  <Override PartName="/ppt/media/image8.wmf" ContentType="image/x-wmf"/>
  <Override PartName="/ppt/media/image6.png" ContentType="image/png"/>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_rels/slide7.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1107000" y="812520"/>
            <a:ext cx="5345280" cy="4008960"/>
          </a:xfrm>
          <a:prstGeom prst="rect">
            <a:avLst/>
          </a:prstGeom>
        </p:spPr>
        <p:txBody>
          <a:bodyPr lIns="0" rIns="0" tIns="0" bIns="0" anchor="ctr"/>
          <a:p>
            <a:r>
              <a:rPr b="0" lang="en-US" sz="4800" spc="-1" strike="noStrike">
                <a:solidFill>
                  <a:srgbClr val="000000"/>
                </a:solidFill>
                <a:latin typeface="Arial"/>
              </a:rPr>
              <a:t>Clique para mover o slide</a:t>
            </a:r>
            <a:endParaRPr b="0" lang="en-US" sz="4800" spc="-1" strike="noStrike">
              <a:solidFill>
                <a:srgbClr val="000000"/>
              </a:solidFill>
              <a:latin typeface="Arial"/>
            </a:endParaRPr>
          </a:p>
        </p:txBody>
      </p:sp>
      <p:sp>
        <p:nvSpPr>
          <p:cNvPr id="182" name="PlaceHolder 2"/>
          <p:cNvSpPr>
            <a:spLocks noGrp="1"/>
          </p:cNvSpPr>
          <p:nvPr>
            <p:ph type="body"/>
          </p:nvPr>
        </p:nvSpPr>
        <p:spPr>
          <a:xfrm>
            <a:off x="756000" y="5078520"/>
            <a:ext cx="6047640" cy="4811040"/>
          </a:xfrm>
          <a:prstGeom prst="rect">
            <a:avLst/>
          </a:prstGeom>
        </p:spPr>
        <p:txBody>
          <a:bodyPr lIns="0" rIns="0" tIns="0" bIns="0"/>
          <a:p>
            <a:r>
              <a:rPr b="0" lang="pt-BR" sz="2000" spc="-1" strike="noStrike">
                <a:latin typeface="Arial"/>
              </a:rPr>
              <a:t>Clique para editar o formato de notas</a:t>
            </a:r>
            <a:endParaRPr b="0" lang="pt-BR" sz="2000" spc="-1" strike="noStrike">
              <a:latin typeface="Arial"/>
            </a:endParaRPr>
          </a:p>
        </p:txBody>
      </p:sp>
      <p:sp>
        <p:nvSpPr>
          <p:cNvPr id="183" name="PlaceHolder 3"/>
          <p:cNvSpPr>
            <a:spLocks noGrp="1"/>
          </p:cNvSpPr>
          <p:nvPr>
            <p:ph type="hdr"/>
          </p:nvPr>
        </p:nvSpPr>
        <p:spPr>
          <a:xfrm>
            <a:off x="0" y="0"/>
            <a:ext cx="3280680" cy="534240"/>
          </a:xfrm>
          <a:prstGeom prst="rect">
            <a:avLst/>
          </a:prstGeom>
        </p:spPr>
        <p:txBody>
          <a:bodyPr lIns="0" rIns="0" tIns="0" bIns="0"/>
          <a:p>
            <a:r>
              <a:rPr b="0" lang="pt-BR" sz="1400" spc="-1" strike="noStrike">
                <a:latin typeface="Times New Roman"/>
              </a:rPr>
              <a:t>&lt;cabeçalho&gt;</a:t>
            </a:r>
            <a:endParaRPr b="0" lang="pt-BR" sz="1400" spc="-1" strike="noStrike">
              <a:latin typeface="Times New Roman"/>
            </a:endParaRPr>
          </a:p>
        </p:txBody>
      </p:sp>
      <p:sp>
        <p:nvSpPr>
          <p:cNvPr id="184" name="PlaceHolder 4"/>
          <p:cNvSpPr>
            <a:spLocks noGrp="1"/>
          </p:cNvSpPr>
          <p:nvPr>
            <p:ph type="dt"/>
          </p:nvPr>
        </p:nvSpPr>
        <p:spPr>
          <a:xfrm>
            <a:off x="4278960" y="0"/>
            <a:ext cx="3280680" cy="534240"/>
          </a:xfrm>
          <a:prstGeom prst="rect">
            <a:avLst/>
          </a:prstGeom>
        </p:spPr>
        <p:txBody>
          <a:bodyPr lIns="0" rIns="0" tIns="0" bIns="0"/>
          <a:p>
            <a:pPr algn="r"/>
            <a:r>
              <a:rPr b="0" lang="pt-BR" sz="1400" spc="-1" strike="noStrike">
                <a:latin typeface="Times New Roman"/>
              </a:rPr>
              <a:t>&lt;data/hora&gt;</a:t>
            </a:r>
            <a:endParaRPr b="0" lang="pt-BR" sz="1400" spc="-1" strike="noStrike">
              <a:latin typeface="Times New Roman"/>
            </a:endParaRPr>
          </a:p>
        </p:txBody>
      </p:sp>
      <p:sp>
        <p:nvSpPr>
          <p:cNvPr id="185" name="PlaceHolder 5"/>
          <p:cNvSpPr>
            <a:spLocks noGrp="1"/>
          </p:cNvSpPr>
          <p:nvPr>
            <p:ph type="ftr"/>
          </p:nvPr>
        </p:nvSpPr>
        <p:spPr>
          <a:xfrm>
            <a:off x="0" y="10157400"/>
            <a:ext cx="3280680" cy="534240"/>
          </a:xfrm>
          <a:prstGeom prst="rect">
            <a:avLst/>
          </a:prstGeom>
        </p:spPr>
        <p:txBody>
          <a:bodyPr lIns="0" rIns="0" tIns="0" bIns="0" anchor="b"/>
          <a:p>
            <a:r>
              <a:rPr b="0" lang="pt-BR" sz="1400" spc="-1" strike="noStrike">
                <a:latin typeface="Times New Roman"/>
              </a:rPr>
              <a:t>&lt;rodapé&gt;</a:t>
            </a:r>
            <a:endParaRPr b="0" lang="pt-BR" sz="1400" spc="-1" strike="noStrike">
              <a:latin typeface="Times New Roman"/>
            </a:endParaRPr>
          </a:p>
        </p:txBody>
      </p:sp>
      <p:sp>
        <p:nvSpPr>
          <p:cNvPr id="186" name="PlaceHolder 6"/>
          <p:cNvSpPr>
            <a:spLocks noGrp="1"/>
          </p:cNvSpPr>
          <p:nvPr>
            <p:ph type="sldNum"/>
          </p:nvPr>
        </p:nvSpPr>
        <p:spPr>
          <a:xfrm>
            <a:off x="4278960" y="10157400"/>
            <a:ext cx="3280680" cy="534240"/>
          </a:xfrm>
          <a:prstGeom prst="rect">
            <a:avLst/>
          </a:prstGeom>
        </p:spPr>
        <p:txBody>
          <a:bodyPr lIns="0" rIns="0" tIns="0" bIns="0" anchor="b"/>
          <a:p>
            <a:pPr algn="r"/>
            <a:fld id="{F965DD10-557B-4E17-8BEA-7EBBE56E9A2D}" type="slidenum">
              <a:rPr b="0" lang="pt-BR" sz="1400" spc="-1" strike="noStrike">
                <a:latin typeface="Times New Roman"/>
              </a:rPr>
              <a:t>&lt;número&gt;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584280" y="849240"/>
            <a:ext cx="5689080" cy="3200040"/>
          </a:xfrm>
          <a:prstGeom prst="rect">
            <a:avLst/>
          </a:prstGeom>
        </p:spPr>
      </p:sp>
      <p:sp>
        <p:nvSpPr>
          <p:cNvPr id="206" name="PlaceHolder 2"/>
          <p:cNvSpPr>
            <a:spLocks noGrp="1"/>
          </p:cNvSpPr>
          <p:nvPr>
            <p:ph type="body"/>
          </p:nvPr>
        </p:nvSpPr>
        <p:spPr>
          <a:xfrm>
            <a:off x="155160" y="4236480"/>
            <a:ext cx="6414120" cy="4114440"/>
          </a:xfrm>
          <a:prstGeom prst="rect">
            <a:avLst/>
          </a:prstGeom>
        </p:spPr>
        <p:txBody>
          <a:bodyPr/>
          <a:p>
            <a:pPr>
              <a:lnSpc>
                <a:spcPct val="100000"/>
              </a:lnSpc>
            </a:pPr>
            <a:r>
              <a:rPr b="0" lang="pt-BR" sz="2000" spc="-1" strike="noStrike">
                <a:latin typeface="Arial"/>
              </a:rPr>
              <a:t>Pentaho is an end-to-end business analytics and data integration platform.  And in particular, a major area of focus for our platform has been helping customers integrate Big Data sources into their architecture and analyze that blend of traditional and emerging data.  At the same time, we also provide analytics software that is highly embeddable in that they can fit seamlessly into existing applications and processes. A lot of our success in these areas has been due to both early innovation in Big Data – I believe we’ve been working with Hadoop for 5 to 6 years – as well as the open architecture and standards that our platform is built on.  </a:t>
            </a:r>
            <a:endParaRPr b="0" lang="pt-BR"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584280" y="849240"/>
            <a:ext cx="5689080" cy="3200040"/>
          </a:xfrm>
          <a:prstGeom prst="rect">
            <a:avLst/>
          </a:prstGeom>
        </p:spPr>
      </p:sp>
      <p:sp>
        <p:nvSpPr>
          <p:cNvPr id="208" name="PlaceHolder 2"/>
          <p:cNvSpPr>
            <a:spLocks noGrp="1"/>
          </p:cNvSpPr>
          <p:nvPr>
            <p:ph type="body"/>
          </p:nvPr>
        </p:nvSpPr>
        <p:spPr>
          <a:xfrm>
            <a:off x="155160" y="4236480"/>
            <a:ext cx="6414120" cy="4114440"/>
          </a:xfrm>
          <a:prstGeom prst="rect">
            <a:avLst/>
          </a:prstGeom>
        </p:spPr>
        <p:txBody>
          <a:bodyPr>
            <a:normAutofit/>
          </a:bodyPr>
          <a:p>
            <a:r>
              <a:rPr b="0" lang="pt-BR" sz="2000" spc="-1" strike="noStrike">
                <a:latin typeface="Arial"/>
              </a:rPr>
              <a:t>On-demand &amp; at the source </a:t>
            </a:r>
            <a:endParaRPr b="0" lang="pt-BR"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sldImg"/>
          </p:nvPr>
        </p:nvSpPr>
        <p:spPr>
          <a:xfrm>
            <a:off x="584280" y="849240"/>
            <a:ext cx="5689080" cy="3200040"/>
          </a:xfrm>
          <a:prstGeom prst="rect">
            <a:avLst/>
          </a:prstGeom>
        </p:spPr>
      </p:sp>
      <p:sp>
        <p:nvSpPr>
          <p:cNvPr id="210" name="PlaceHolder 2"/>
          <p:cNvSpPr>
            <a:spLocks noGrp="1"/>
          </p:cNvSpPr>
          <p:nvPr>
            <p:ph type="body"/>
          </p:nvPr>
        </p:nvSpPr>
        <p:spPr>
          <a:xfrm>
            <a:off x="155160" y="4236480"/>
            <a:ext cx="6414120" cy="4114440"/>
          </a:xfrm>
          <a:prstGeom prst="rect">
            <a:avLst/>
          </a:prstGeom>
        </p:spPr>
        <p:txBody>
          <a:bodyPr/>
          <a:p>
            <a:pPr>
              <a:lnSpc>
                <a:spcPct val="100000"/>
              </a:lnSpc>
            </a:pPr>
            <a:r>
              <a:rPr b="1" lang="pt-BR" sz="1400" spc="-1" strike="noStrike">
                <a:solidFill>
                  <a:srgbClr val="000000"/>
                </a:solidFill>
                <a:latin typeface="+mn-lt"/>
                <a:ea typeface="+mn-ea"/>
              </a:rPr>
              <a:t>BT</a:t>
            </a:r>
            <a:endParaRPr b="0" lang="pt-BR" sz="1400" spc="-1" strike="noStrike">
              <a:latin typeface="Arial"/>
            </a:endParaRPr>
          </a:p>
          <a:p>
            <a:pPr>
              <a:lnSpc>
                <a:spcPct val="100000"/>
              </a:lnSpc>
            </a:pPr>
            <a:r>
              <a:rPr b="0" lang="pt-BR" sz="1400" spc="-1" strike="noStrike">
                <a:solidFill>
                  <a:srgbClr val="000000"/>
                </a:solidFill>
                <a:latin typeface="+mn-lt"/>
                <a:ea typeface="+mn-ea"/>
              </a:rPr>
              <a:t>BT Assure Cyber offers comprehensive and fully integrated cyber security for large organisations with complex security needs including the UK Ministry of Defence and other corporate and government customers. UK Government Communications HQ (GCHQ) and other sources claim cyber breaches cost the global economy hundreds of billions of dollars annually.</a:t>
            </a:r>
            <a:endParaRPr b="0" lang="pt-BR" sz="1400" spc="-1" strike="noStrike">
              <a:latin typeface="Arial"/>
            </a:endParaRPr>
          </a:p>
          <a:p>
            <a:pPr>
              <a:lnSpc>
                <a:spcPct val="100000"/>
              </a:lnSpc>
            </a:pPr>
            <a:r>
              <a:rPr b="0" lang="pt-BR" sz="1400" spc="-1" strike="noStrike">
                <a:solidFill>
                  <a:srgbClr val="000000"/>
                </a:solidFill>
                <a:latin typeface="+mn-lt"/>
                <a:ea typeface="+mn-ea"/>
              </a:rPr>
              <a:t>Previously BT Assure Cyber could only integrate relational data sources, which meant that its customers’ big data sources were not being harvested to detect potential security breaches. By embedding Pentaho, event data and telemetry from a rich variety of data sources including business systems, sensors, traditional security controls and advanced detection tools are all integrated and analysed. Incidents that previously would have taken days or weeks to investigate and respond to, can now be identified and acted upon immediately.</a:t>
            </a:r>
            <a:endParaRPr b="0" lang="pt-BR" sz="1400" spc="-1" strike="noStrike">
              <a:latin typeface="Arial"/>
            </a:endParaRPr>
          </a:p>
          <a:p>
            <a:pPr>
              <a:lnSpc>
                <a:spcPct val="100000"/>
              </a:lnSpc>
            </a:pPr>
            <a:r>
              <a:rPr b="1" lang="pt-BR" sz="1400" spc="-1" strike="noStrike">
                <a:solidFill>
                  <a:srgbClr val="000000"/>
                </a:solidFill>
                <a:latin typeface="+mn-lt"/>
                <a:ea typeface="+mn-ea"/>
              </a:rPr>
              <a:t>The Disruptive Insight</a:t>
            </a:r>
            <a:endParaRPr b="0" lang="pt-BR" sz="1400" spc="-1" strike="noStrike">
              <a:latin typeface="Arial"/>
            </a:endParaRPr>
          </a:p>
          <a:p>
            <a:pPr>
              <a:lnSpc>
                <a:spcPct val="100000"/>
              </a:lnSpc>
            </a:pPr>
            <a:r>
              <a:rPr b="0" lang="pt-BR" sz="1400" spc="-1" strike="noStrike">
                <a:solidFill>
                  <a:srgbClr val="000000"/>
                </a:solidFill>
                <a:latin typeface="+mn-lt"/>
                <a:ea typeface="+mn-ea"/>
              </a:rPr>
              <a:t>BT knew that data variety and unpredictability was a mounting problem, but as an ‘Oracle shop’ with a relational heritage, they could not see an obvious way to solve it – customers all have different data landscapes depending on their individual needs, and BT must cater to all. BT started to tackle this by introducing the Hadoop framework. However, relying on Hadoop’s native, immature tools like Sqoop, Flume, Oozie, Kafka to integrate and analyse the data proved massively difficult, time-consuming and risky</a:t>
            </a:r>
            <a:endParaRPr b="0" lang="pt-BR" sz="1400" spc="-1" strike="noStrike">
              <a:latin typeface="Arial"/>
            </a:endParaRPr>
          </a:p>
          <a:p>
            <a:pPr>
              <a:lnSpc>
                <a:spcPct val="100000"/>
              </a:lnSpc>
            </a:pPr>
            <a:r>
              <a:rPr b="0" lang="pt-BR" sz="1400" spc="-1" strike="noStrike">
                <a:solidFill>
                  <a:srgbClr val="000000"/>
                </a:solidFill>
                <a:latin typeface="+mn-lt"/>
                <a:ea typeface="+mn-ea"/>
              </a:rPr>
              <a:t>Pentaho convinced BT that its big data integration and analytics platform combined with a metadata approach was the only way to reliably assimilate and blend data from so many different and unpredictable sources. BT recognised that Pentaho’s visual tools provided much faster time to value with lower risk, requiring fewer specialised development resources than native Hadoop tools.</a:t>
            </a:r>
            <a:endParaRPr b="0" lang="pt-BR" sz="1400" spc="-1" strike="noStrike">
              <a:latin typeface="Arial"/>
            </a:endParaRPr>
          </a:p>
          <a:p>
            <a:pPr>
              <a:lnSpc>
                <a:spcPct val="100000"/>
              </a:lnSpc>
            </a:pPr>
            <a:r>
              <a:rPr b="1" lang="pt-BR" sz="1400" spc="-1" strike="noStrike">
                <a:solidFill>
                  <a:srgbClr val="000000"/>
                </a:solidFill>
                <a:latin typeface="+mn-lt"/>
                <a:ea typeface="+mn-ea"/>
              </a:rPr>
              <a:t>Why the Customer Chose Pentaho</a:t>
            </a:r>
            <a:endParaRPr b="0" lang="pt-BR" sz="1400" spc="-1" strike="noStrike">
              <a:latin typeface="Arial"/>
            </a:endParaRPr>
          </a:p>
          <a:p>
            <a:pPr>
              <a:lnSpc>
                <a:spcPct val="100000"/>
              </a:lnSpc>
            </a:pPr>
            <a:r>
              <a:rPr b="0" lang="pt-BR" sz="1400" spc="-1" strike="noStrike">
                <a:solidFill>
                  <a:srgbClr val="000000"/>
                </a:solidFill>
                <a:latin typeface="+mn-lt"/>
                <a:ea typeface="+mn-ea"/>
              </a:rPr>
              <a:t>Pentaho’s ability to handle data variety and uncertainty in a range of customer scenarios was central to winning this deal. Pentaho successfully proved its viability and offered references in many other high-stakes, complex and secure customer use cases in industries like financial services and energy.</a:t>
            </a:r>
            <a:endParaRPr b="0" lang="pt-BR" sz="1400" spc="-1" strike="noStrike">
              <a:latin typeface="Arial"/>
            </a:endParaRPr>
          </a:p>
          <a:p>
            <a:pPr>
              <a:lnSpc>
                <a:spcPct val="100000"/>
              </a:lnSpc>
            </a:pPr>
            <a:r>
              <a:rPr b="1" lang="pt-BR" sz="1400" spc="-1" strike="noStrike">
                <a:solidFill>
                  <a:srgbClr val="000000"/>
                </a:solidFill>
                <a:latin typeface="+mn-lt"/>
                <a:ea typeface="+mn-ea"/>
              </a:rPr>
              <a:t>Getting the Deal Done</a:t>
            </a:r>
            <a:endParaRPr b="0" lang="pt-BR" sz="1400" spc="-1" strike="noStrike">
              <a:latin typeface="Arial"/>
            </a:endParaRPr>
          </a:p>
          <a:p>
            <a:pPr>
              <a:lnSpc>
                <a:spcPct val="100000"/>
              </a:lnSpc>
            </a:pPr>
            <a:r>
              <a:rPr b="0" lang="pt-BR" sz="1400" spc="-1" strike="noStrike">
                <a:solidFill>
                  <a:srgbClr val="000000"/>
                </a:solidFill>
                <a:latin typeface="+mn-lt"/>
                <a:ea typeface="+mn-ea"/>
              </a:rPr>
              <a:t>The single most important factor was Pentaho’s native support for Hadoop in an enterprise environment. Combined with Pentaho’s commercial flexibility to licence the platform in line with how BT charges its customers – by data volumes ingested – the ROI case finally became too compelling to resist.</a:t>
            </a:r>
            <a:endParaRPr b="0" lang="pt-BR"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ldImg"/>
          </p:nvPr>
        </p:nvSpPr>
        <p:spPr>
          <a:xfrm>
            <a:off x="584280" y="849240"/>
            <a:ext cx="5689080" cy="3200040"/>
          </a:xfrm>
          <a:prstGeom prst="rect">
            <a:avLst/>
          </a:prstGeom>
        </p:spPr>
      </p:sp>
      <p:sp>
        <p:nvSpPr>
          <p:cNvPr id="212" name="PlaceHolder 2"/>
          <p:cNvSpPr>
            <a:spLocks noGrp="1"/>
          </p:cNvSpPr>
          <p:nvPr>
            <p:ph type="body"/>
          </p:nvPr>
        </p:nvSpPr>
        <p:spPr>
          <a:xfrm>
            <a:off x="155160" y="4236480"/>
            <a:ext cx="6414120" cy="4114440"/>
          </a:xfrm>
          <a:prstGeom prst="rect">
            <a:avLst/>
          </a:prstGeom>
        </p:spPr>
        <p:txBody>
          <a:bodyPr>
            <a:normAutofit/>
          </a:bodyPr>
          <a:p>
            <a:r>
              <a:rPr b="0" lang="pt-BR" sz="2000" spc="-1" strike="noStrike">
                <a:latin typeface="Arial"/>
              </a:rPr>
              <a:t>On-demand &amp; at the source </a:t>
            </a:r>
            <a:endParaRPr b="0" lang="pt-B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32"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33"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3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3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3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38"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40"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41"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42"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43"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44"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45"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55"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5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5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6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047120" y="1957320"/>
            <a:ext cx="4813200" cy="673632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6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6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6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1"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6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6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7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7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7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7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8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8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82"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84"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85"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86"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87"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88"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89"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01"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03"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0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10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3"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047120" y="1957320"/>
            <a:ext cx="4813200" cy="673632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1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11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1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11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16"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1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1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20"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22"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23"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2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2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28"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30"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31"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32"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33"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34"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35"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46"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4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5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15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047120" y="1957320"/>
            <a:ext cx="4813200" cy="673632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5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5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15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5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16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6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6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6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6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6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6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7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7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7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7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17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7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7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7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7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18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047120" y="1957320"/>
            <a:ext cx="4813200" cy="673632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2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2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2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200" spc="-1" strike="noStrike">
              <a:solidFill>
                <a:srgbClr val="ffffff"/>
              </a:solidFill>
              <a:latin typeface="Arial"/>
            </a:endParaRPr>
          </a:p>
        </p:txBody>
      </p:sp>
      <p:sp>
        <p:nvSpPr>
          <p:cNvPr id="2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26"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047120" y="1957320"/>
            <a:ext cx="4813200" cy="1452960"/>
          </a:xfrm>
          <a:prstGeom prst="rect">
            <a:avLst/>
          </a:prstGeom>
        </p:spPr>
        <p:txBody>
          <a:bodyPr lIns="0" rIns="0" tIns="0" bIns="0" anchor="ctr"/>
          <a:p>
            <a:endParaRPr b="0" lang="en-US" sz="1800" spc="-1" strike="noStrike">
              <a:solidFill>
                <a:srgbClr val="ffffff"/>
              </a:solidFill>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200" spc="-1" strike="noStrike">
              <a:solidFill>
                <a:srgbClr val="ffffff"/>
              </a:solidFill>
              <a:latin typeface="Arial"/>
            </a:endParaRPr>
          </a:p>
        </p:txBody>
      </p:sp>
      <p:sp>
        <p:nvSpPr>
          <p:cNvPr id="30"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2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wmf"/><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wmf"/><Relationship Id="rId4" Type="http://schemas.openxmlformats.org/officeDocument/2006/relationships/image" Target="../media/image9.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 descr=""/>
          <p:cNvPicPr/>
          <p:nvPr/>
        </p:nvPicPr>
        <p:blipFill>
          <a:blip r:embed="rId2"/>
          <a:stretch/>
        </p:blipFill>
        <p:spPr>
          <a:xfrm>
            <a:off x="1143000" y="2476440"/>
            <a:ext cx="6858000" cy="177840"/>
          </a:xfrm>
          <a:prstGeom prst="rect">
            <a:avLst/>
          </a:prstGeom>
          <a:ln>
            <a:noFill/>
          </a:ln>
        </p:spPr>
      </p:pic>
      <p:sp>
        <p:nvSpPr>
          <p:cNvPr id="1" name="CustomShape 1" hidden="1"/>
          <p:cNvSpPr/>
          <p:nvPr/>
        </p:nvSpPr>
        <p:spPr>
          <a:xfrm>
            <a:off x="-2081160" y="-12600"/>
            <a:ext cx="11240640" cy="844200"/>
          </a:xfrm>
          <a:prstGeom prst="rect">
            <a:avLst/>
          </a:prstGeom>
          <a:noFill/>
          <a:ln>
            <a:noFill/>
          </a:ln>
        </p:spPr>
        <p:style>
          <a:lnRef idx="0"/>
          <a:fillRef idx="0"/>
          <a:effectRef idx="0"/>
          <a:fontRef idx="minor"/>
        </p:style>
      </p:sp>
      <p:sp>
        <p:nvSpPr>
          <p:cNvPr id="2" name="CustomShape 2" hidden="1"/>
          <p:cNvSpPr/>
          <p:nvPr/>
        </p:nvSpPr>
        <p:spPr>
          <a:xfrm>
            <a:off x="5207760" y="4911120"/>
            <a:ext cx="3863160" cy="2120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pt-BR" sz="800" spc="-1" strike="noStrike">
                <a:solidFill>
                  <a:srgbClr val="c4bd97"/>
                </a:solidFill>
                <a:latin typeface="Arial"/>
              </a:rPr>
              <a:t>© 2015, Pentaho. All rights reserved. pentaho.com. Worldwide +1 (866) 660-7555</a:t>
            </a:r>
            <a:endParaRPr b="0" lang="pt-BR" sz="800" spc="-1" strike="noStrike">
              <a:latin typeface="Arial"/>
            </a:endParaRPr>
          </a:p>
        </p:txBody>
      </p:sp>
      <p:sp>
        <p:nvSpPr>
          <p:cNvPr id="3" name="CustomShape 3" hidden="1"/>
          <p:cNvSpPr/>
          <p:nvPr/>
        </p:nvSpPr>
        <p:spPr>
          <a:xfrm>
            <a:off x="-163800" y="4915440"/>
            <a:ext cx="642960" cy="212040"/>
          </a:xfrm>
          <a:prstGeom prst="rect">
            <a:avLst/>
          </a:prstGeom>
          <a:noFill/>
          <a:ln>
            <a:noFill/>
          </a:ln>
        </p:spPr>
        <p:style>
          <a:lnRef idx="0"/>
          <a:fillRef idx="0"/>
          <a:effectRef idx="0"/>
          <a:fontRef idx="minor"/>
        </p:style>
        <p:txBody>
          <a:bodyPr wrap="none" lIns="90000" rIns="90000" tIns="45000" bIns="45000"/>
          <a:p>
            <a:pPr>
              <a:lnSpc>
                <a:spcPct val="100000"/>
              </a:lnSpc>
            </a:pPr>
            <a:fld id="{A7492416-4915-49B9-8C39-B97F14D16FE6}" type="slidenum">
              <a:rPr b="0" lang="pt-BR" sz="800" spc="-1" strike="noStrike">
                <a:solidFill>
                  <a:srgbClr val="000000"/>
                </a:solidFill>
                <a:latin typeface="Arial"/>
              </a:rPr>
              <a:t>&lt;número&gt;</a:t>
            </a:fld>
            <a:endParaRPr b="0" lang="pt-BR" sz="800" spc="-1" strike="noStrike">
              <a:latin typeface="Arial"/>
            </a:endParaRPr>
          </a:p>
        </p:txBody>
      </p:sp>
      <p:sp>
        <p:nvSpPr>
          <p:cNvPr id="4" name="Line 4"/>
          <p:cNvSpPr/>
          <p:nvPr/>
        </p:nvSpPr>
        <p:spPr>
          <a:xfrm>
            <a:off x="0" y="800280"/>
            <a:ext cx="9144000" cy="1800"/>
          </a:xfrm>
          <a:prstGeom prst="line">
            <a:avLst/>
          </a:prstGeom>
          <a:ln w="15840">
            <a:solidFill>
              <a:srgbClr val="7f7f7f"/>
            </a:solidFill>
            <a:round/>
          </a:ln>
        </p:spPr>
        <p:style>
          <a:lnRef idx="0"/>
          <a:fillRef idx="0"/>
          <a:effectRef idx="0"/>
          <a:fontRef idx="minor"/>
        </p:style>
      </p:sp>
      <p:pic>
        <p:nvPicPr>
          <p:cNvPr id="5" name="Picture 45" descr=""/>
          <p:cNvPicPr/>
          <p:nvPr/>
        </p:nvPicPr>
        <p:blipFill>
          <a:blip r:embed="rId3"/>
          <a:srcRect l="8067" t="26640" r="16777" b="31496"/>
          <a:stretch/>
        </p:blipFill>
        <p:spPr>
          <a:xfrm>
            <a:off x="6858000" y="116640"/>
            <a:ext cx="2057040" cy="561240"/>
          </a:xfrm>
          <a:prstGeom prst="rect">
            <a:avLst/>
          </a:prstGeom>
          <a:ln>
            <a:noFill/>
          </a:ln>
        </p:spPr>
      </p:pic>
      <p:sp>
        <p:nvSpPr>
          <p:cNvPr id="6" name="CustomShape 5"/>
          <p:cNvSpPr/>
          <p:nvPr/>
        </p:nvSpPr>
        <p:spPr>
          <a:xfrm>
            <a:off x="15840" y="360"/>
            <a:ext cx="9143640" cy="5143320"/>
          </a:xfrm>
          <a:prstGeom prst="rect">
            <a:avLst/>
          </a:prstGeom>
          <a:solidFill>
            <a:srgbClr val="122b55"/>
          </a:solidFill>
          <a:ln w="25560">
            <a:noFill/>
          </a:ln>
        </p:spPr>
        <p:style>
          <a:lnRef idx="0"/>
          <a:fillRef idx="0"/>
          <a:effectRef idx="0"/>
          <a:fontRef idx="minor"/>
        </p:style>
      </p:sp>
      <p:sp>
        <p:nvSpPr>
          <p:cNvPr id="7" name="PlaceHolder 6"/>
          <p:cNvSpPr>
            <a:spLocks noGrp="1"/>
          </p:cNvSpPr>
          <p:nvPr>
            <p:ph type="title"/>
          </p:nvPr>
        </p:nvSpPr>
        <p:spPr>
          <a:xfrm>
            <a:off x="3528000" y="1627200"/>
            <a:ext cx="5256000" cy="1452960"/>
          </a:xfrm>
          <a:prstGeom prst="rect">
            <a:avLst/>
          </a:prstGeom>
        </p:spPr>
        <p:txBody>
          <a:bodyPr tIns="0" bIns="0" anchor="b"/>
          <a:p>
            <a:pPr>
              <a:lnSpc>
                <a:spcPct val="100000"/>
              </a:lnSpc>
            </a:pPr>
            <a:r>
              <a:rPr b="1" lang="en-US" sz="4800" spc="-1" strike="noStrike">
                <a:solidFill>
                  <a:srgbClr val="ffffff"/>
                </a:solidFill>
                <a:latin typeface="Arial"/>
              </a:rPr>
              <a:t>Title placeholder</a:t>
            </a:r>
            <a:endParaRPr b="0" lang="en-US" sz="4800" spc="-1" strike="noStrike">
              <a:solidFill>
                <a:srgbClr val="000000"/>
              </a:solidFill>
              <a:latin typeface="Arial"/>
            </a:endParaRPr>
          </a:p>
        </p:txBody>
      </p:sp>
      <p:sp>
        <p:nvSpPr>
          <p:cNvPr id="8" name="PlaceHolder 7"/>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200" spc="-1" strike="noStrike">
                <a:solidFill>
                  <a:srgbClr val="ffffff"/>
                </a:solidFill>
                <a:latin typeface="Arial"/>
              </a:rPr>
              <a:t>Clique para editar o formato do texto da estrutura de tópicos</a:t>
            </a:r>
            <a:endParaRPr b="0" lang="en-US" sz="22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ffffff"/>
                </a:solidFill>
                <a:latin typeface="Arial"/>
              </a:rPr>
              <a:t>2.º nível da estrutura de tópicos</a:t>
            </a:r>
            <a:endParaRPr b="0" lang="en-US" sz="18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ffffff"/>
                </a:solidFill>
                <a:latin typeface="Arial"/>
              </a:rPr>
              <a:t>3.º nível da estrutura de tópicos</a:t>
            </a:r>
            <a:endParaRPr b="0" lang="en-US" sz="18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ffffff"/>
                </a:solidFill>
                <a:latin typeface="Arial"/>
              </a:rPr>
              <a:t>4.º nível da estrutura de tópicos</a:t>
            </a:r>
            <a:endParaRPr b="0" lang="en-US" sz="18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Arial"/>
              </a:rPr>
              <a:t>5.º nível da estrutura de tópicos</a:t>
            </a:r>
            <a:endParaRPr b="0" lang="en-US"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Arial"/>
              </a:rPr>
              <a:t>6.º nível da estrutura de tópicos</a:t>
            </a:r>
            <a:endParaRPr b="0" lang="en-US"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Arial"/>
              </a:rPr>
              <a:t>7.º nível da estrutura de tópicos</a:t>
            </a:r>
            <a:endParaRPr b="0" lang="en-US" sz="2000" spc="-1" strike="noStrike">
              <a:solidFill>
                <a:srgbClr val="ffffff"/>
              </a:solidFill>
              <a:latin typeface="Arial"/>
            </a:endParaRPr>
          </a:p>
        </p:txBody>
      </p:sp>
      <p:pic>
        <p:nvPicPr>
          <p:cNvPr id="9" name="" descr=""/>
          <p:cNvPicPr/>
          <p:nvPr/>
        </p:nvPicPr>
        <p:blipFill>
          <a:blip r:embed="rId4"/>
          <a:stretch/>
        </p:blipFill>
        <p:spPr>
          <a:xfrm>
            <a:off x="144000" y="1797120"/>
            <a:ext cx="2448000" cy="158688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6" name="" descr=""/>
          <p:cNvPicPr/>
          <p:nvPr/>
        </p:nvPicPr>
        <p:blipFill>
          <a:blip r:embed="rId2"/>
          <a:stretch/>
        </p:blipFill>
        <p:spPr>
          <a:xfrm>
            <a:off x="1143000" y="2476440"/>
            <a:ext cx="6858000" cy="177840"/>
          </a:xfrm>
          <a:prstGeom prst="rect">
            <a:avLst/>
          </a:prstGeom>
          <a:ln>
            <a:noFill/>
          </a:ln>
        </p:spPr>
      </p:pic>
      <p:sp>
        <p:nvSpPr>
          <p:cNvPr id="47" name="CustomShape 1"/>
          <p:cNvSpPr/>
          <p:nvPr/>
        </p:nvSpPr>
        <p:spPr>
          <a:xfrm>
            <a:off x="-2081160" y="-12600"/>
            <a:ext cx="11240640" cy="844200"/>
          </a:xfrm>
          <a:prstGeom prst="rect">
            <a:avLst/>
          </a:prstGeom>
          <a:noFill/>
          <a:ln>
            <a:noFill/>
          </a:ln>
        </p:spPr>
        <p:style>
          <a:lnRef idx="0"/>
          <a:fillRef idx="0"/>
          <a:effectRef idx="0"/>
          <a:fontRef idx="minor"/>
        </p:style>
      </p:sp>
      <p:sp>
        <p:nvSpPr>
          <p:cNvPr id="48" name="CustomShape 2"/>
          <p:cNvSpPr/>
          <p:nvPr/>
        </p:nvSpPr>
        <p:spPr>
          <a:xfrm>
            <a:off x="-163800" y="4915440"/>
            <a:ext cx="642960" cy="212040"/>
          </a:xfrm>
          <a:prstGeom prst="rect">
            <a:avLst/>
          </a:prstGeom>
          <a:noFill/>
          <a:ln>
            <a:noFill/>
          </a:ln>
        </p:spPr>
        <p:style>
          <a:lnRef idx="0"/>
          <a:fillRef idx="0"/>
          <a:effectRef idx="0"/>
          <a:fontRef idx="minor"/>
        </p:style>
        <p:txBody>
          <a:bodyPr wrap="none" lIns="90000" rIns="90000" tIns="45000" bIns="45000"/>
          <a:p>
            <a:pPr>
              <a:lnSpc>
                <a:spcPct val="100000"/>
              </a:lnSpc>
            </a:pPr>
            <a:fld id="{F4D92C1F-6C9B-4903-8FE0-BDB79095AC0E}" type="slidenum">
              <a:rPr b="0" lang="pt-BR" sz="800" spc="-1" strike="noStrike">
                <a:solidFill>
                  <a:srgbClr val="000000"/>
                </a:solidFill>
                <a:latin typeface="Arial"/>
              </a:rPr>
              <a:t>&lt;número&gt;</a:t>
            </a:fld>
            <a:endParaRPr b="0" lang="pt-BR" sz="800" spc="-1" strike="noStrike">
              <a:latin typeface="Arial"/>
            </a:endParaRPr>
          </a:p>
        </p:txBody>
      </p:sp>
      <p:sp>
        <p:nvSpPr>
          <p:cNvPr id="49" name="Line 3"/>
          <p:cNvSpPr/>
          <p:nvPr/>
        </p:nvSpPr>
        <p:spPr>
          <a:xfrm>
            <a:off x="0" y="800280"/>
            <a:ext cx="9144000" cy="1800"/>
          </a:xfrm>
          <a:prstGeom prst="line">
            <a:avLst/>
          </a:prstGeom>
          <a:ln w="15840">
            <a:solidFill>
              <a:srgbClr val="7f7f7f"/>
            </a:solidFill>
            <a:round/>
          </a:ln>
        </p:spPr>
        <p:style>
          <a:lnRef idx="0"/>
          <a:fillRef idx="0"/>
          <a:effectRef idx="0"/>
          <a:fontRef idx="minor"/>
        </p:style>
      </p:sp>
      <p:sp>
        <p:nvSpPr>
          <p:cNvPr id="50" name="PlaceHolder 4"/>
          <p:cNvSpPr>
            <a:spLocks noGrp="1"/>
          </p:cNvSpPr>
          <p:nvPr>
            <p:ph type="body"/>
          </p:nvPr>
        </p:nvSpPr>
        <p:spPr>
          <a:xfrm>
            <a:off x="264240" y="967680"/>
            <a:ext cx="8583480" cy="3074760"/>
          </a:xfrm>
          <a:prstGeom prst="rect">
            <a:avLst/>
          </a:prstGeom>
        </p:spPr>
        <p:txBody>
          <a:bodyPr/>
          <a:p>
            <a:pPr marL="432000" indent="-324000">
              <a:lnSpc>
                <a:spcPct val="100000"/>
              </a:lnSpc>
              <a:spcBef>
                <a:spcPts val="1199"/>
              </a:spcBef>
              <a:spcAft>
                <a:spcPts val="601"/>
              </a:spcAft>
              <a:buClr>
                <a:srgbClr val="000000"/>
              </a:buClr>
              <a:buSzPct val="45000"/>
              <a:buFont typeface="Wingdings" charset="2"/>
              <a:buChar char=""/>
            </a:pPr>
            <a:r>
              <a:rPr b="0" lang="en-US" sz="2200" spc="-1" strike="noStrike">
                <a:solidFill>
                  <a:srgbClr val="000000"/>
                </a:solidFill>
                <a:latin typeface="Arial"/>
              </a:rPr>
              <a:t>Click to add text</a:t>
            </a:r>
            <a:endParaRPr b="0" lang="en-US" sz="2200" spc="-1" strike="noStrike">
              <a:solidFill>
                <a:srgbClr val="000000"/>
              </a:solidFill>
              <a:latin typeface="Arial"/>
            </a:endParaRPr>
          </a:p>
          <a:p>
            <a:pPr lvl="1" marL="864000" indent="-324000">
              <a:lnSpc>
                <a:spcPct val="100000"/>
              </a:lnSpc>
              <a:spcBef>
                <a:spcPts val="400"/>
              </a:spcBef>
              <a:spcAft>
                <a:spcPts val="799"/>
              </a:spcAft>
              <a:buClr>
                <a:srgbClr val="000000"/>
              </a:buClr>
              <a:buSzPct val="75000"/>
              <a:buFont typeface="Symbol" charset="2"/>
              <a:buChar char=""/>
            </a:pPr>
            <a:r>
              <a:rPr b="0" lang="en-US" sz="2000" spc="-1" strike="noStrike">
                <a:solidFill>
                  <a:srgbClr val="000000"/>
                </a:solidFill>
                <a:latin typeface="Arial"/>
              </a:rPr>
              <a:t>Second level</a:t>
            </a:r>
            <a:endParaRPr b="0" lang="en-US" sz="2000" spc="-1" strike="noStrike">
              <a:solidFill>
                <a:srgbClr val="000000"/>
              </a:solidFill>
              <a:latin typeface="Arial"/>
            </a:endParaRPr>
          </a:p>
          <a:p>
            <a:pPr lvl="2" marL="1296000" indent="-288000">
              <a:lnSpc>
                <a:spcPct val="100000"/>
              </a:lnSpc>
              <a:spcAft>
                <a:spcPts val="799"/>
              </a:spcAft>
              <a:buClr>
                <a:srgbClr val="000000"/>
              </a:buClr>
              <a:buSzPct val="45000"/>
              <a:buFont typeface="Wingdings" charset="2"/>
              <a:buChar char=""/>
            </a:pPr>
            <a:r>
              <a:rPr b="0" lang="en-US" sz="1800" spc="-1" strike="noStrike">
                <a:solidFill>
                  <a:srgbClr val="000000"/>
                </a:solidFill>
                <a:latin typeface="Arial"/>
              </a:rPr>
              <a:t>Third level</a:t>
            </a:r>
            <a:endParaRPr b="0" lang="en-US" sz="1800" spc="-1" strike="noStrike">
              <a:solidFill>
                <a:srgbClr val="000000"/>
              </a:solidFill>
              <a:latin typeface="Arial"/>
            </a:endParaRPr>
          </a:p>
          <a:p>
            <a:pPr lvl="3" marL="1728000" indent="-216000">
              <a:lnSpc>
                <a:spcPct val="100000"/>
              </a:lnSpc>
              <a:spcAft>
                <a:spcPts val="799"/>
              </a:spcAft>
              <a:buClr>
                <a:srgbClr val="000000"/>
              </a:buClr>
              <a:buSzPct val="75000"/>
              <a:buFont typeface="Symbol" charset="2"/>
              <a:buChar char=""/>
            </a:pPr>
            <a:r>
              <a:rPr b="0" lang="en-US" sz="1800" spc="-1" strike="noStrike">
                <a:solidFill>
                  <a:srgbClr val="000000"/>
                </a:solidFill>
                <a:latin typeface="Arial"/>
              </a:rPr>
              <a:t>Fourth level</a:t>
            </a:r>
            <a:endParaRPr b="0" lang="en-US" sz="1800" spc="-1" strike="noStrike">
              <a:solidFill>
                <a:srgbClr val="000000"/>
              </a:solidFill>
              <a:latin typeface="Arial"/>
            </a:endParaRPr>
          </a:p>
          <a:p>
            <a:pPr lvl="4" marL="2160000" indent="-216000">
              <a:lnSpc>
                <a:spcPct val="100000"/>
              </a:lnSpc>
              <a:spcAft>
                <a:spcPts val="799"/>
              </a:spcAft>
              <a:buClr>
                <a:srgbClr val="000000"/>
              </a:buClr>
              <a:buSzPct val="45000"/>
              <a:buFont typeface="Wingdings" charset="2"/>
              <a:buChar char=""/>
            </a:pPr>
            <a:r>
              <a:rPr b="0" lang="en-US" sz="1800" spc="-1" strike="noStrike">
                <a:solidFill>
                  <a:srgbClr val="000000"/>
                </a:solidFill>
                <a:latin typeface="Arial"/>
              </a:rPr>
              <a:t>Fifth level</a:t>
            </a:r>
            <a:endParaRPr b="0" lang="en-US" sz="1800" spc="-1" strike="noStrike">
              <a:solidFill>
                <a:srgbClr val="000000"/>
              </a:solidFill>
              <a:latin typeface="Arial"/>
            </a:endParaRPr>
          </a:p>
        </p:txBody>
      </p:sp>
      <p:sp>
        <p:nvSpPr>
          <p:cNvPr id="51" name="PlaceHolder 5"/>
          <p:cNvSpPr>
            <a:spLocks noGrp="1"/>
          </p:cNvSpPr>
          <p:nvPr>
            <p:ph type="title"/>
          </p:nvPr>
        </p:nvSpPr>
        <p:spPr>
          <a:xfrm>
            <a:off x="264240" y="53280"/>
            <a:ext cx="6604560" cy="732240"/>
          </a:xfrm>
          <a:prstGeom prst="rect">
            <a:avLst/>
          </a:prstGeom>
        </p:spPr>
        <p:txBody>
          <a:bodyPr tIns="0" bIns="0" anchor="ctr">
            <a:normAutofit/>
          </a:bodyPr>
          <a:p>
            <a:pPr>
              <a:lnSpc>
                <a:spcPct val="100000"/>
              </a:lnSpc>
            </a:pPr>
            <a:r>
              <a:rPr b="1" lang="en-US" sz="2400" spc="-1" strike="noStrike">
                <a:solidFill>
                  <a:srgbClr val="094794"/>
                </a:solidFill>
                <a:latin typeface="Arial"/>
              </a:rPr>
              <a:t>Click to add title</a:t>
            </a:r>
            <a:endParaRPr b="0" lang="en-US" sz="2400" spc="-1" strike="noStrike">
              <a:solidFill>
                <a:srgbClr val="000000"/>
              </a:solidFill>
              <a:latin typeface="Arial"/>
            </a:endParaRPr>
          </a:p>
        </p:txBody>
      </p:sp>
      <p:pic>
        <p:nvPicPr>
          <p:cNvPr id="52" name="" descr=""/>
          <p:cNvPicPr/>
          <p:nvPr/>
        </p:nvPicPr>
        <p:blipFill>
          <a:blip r:embed="rId3"/>
          <a:stretch/>
        </p:blipFill>
        <p:spPr>
          <a:xfrm>
            <a:off x="1143000" y="2476440"/>
            <a:ext cx="6858000" cy="177840"/>
          </a:xfrm>
          <a:prstGeom prst="rect">
            <a:avLst/>
          </a:prstGeom>
          <a:ln>
            <a:noFill/>
          </a:ln>
        </p:spPr>
      </p:pic>
      <p:pic>
        <p:nvPicPr>
          <p:cNvPr id="53" name="" descr=""/>
          <p:cNvPicPr/>
          <p:nvPr/>
        </p:nvPicPr>
        <p:blipFill>
          <a:blip r:embed="rId4"/>
          <a:stretch/>
        </p:blipFill>
        <p:spPr>
          <a:xfrm>
            <a:off x="7848000" y="53280"/>
            <a:ext cx="1152000" cy="74700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2"/>
          <a:stretch/>
        </p:blipFill>
        <p:spPr>
          <a:xfrm>
            <a:off x="1143000" y="2476440"/>
            <a:ext cx="6858000" cy="177840"/>
          </a:xfrm>
          <a:prstGeom prst="rect">
            <a:avLst/>
          </a:prstGeom>
          <a:ln>
            <a:noFill/>
          </a:ln>
        </p:spPr>
      </p:pic>
      <p:sp>
        <p:nvSpPr>
          <p:cNvPr id="91" name="CustomShape 1" hidden="1"/>
          <p:cNvSpPr/>
          <p:nvPr/>
        </p:nvSpPr>
        <p:spPr>
          <a:xfrm>
            <a:off x="-2081160" y="-12600"/>
            <a:ext cx="11240640" cy="844200"/>
          </a:xfrm>
          <a:prstGeom prst="rect">
            <a:avLst/>
          </a:prstGeom>
          <a:noFill/>
          <a:ln>
            <a:noFill/>
          </a:ln>
        </p:spPr>
        <p:style>
          <a:lnRef idx="0"/>
          <a:fillRef idx="0"/>
          <a:effectRef idx="0"/>
          <a:fontRef idx="minor"/>
        </p:style>
      </p:sp>
      <p:sp>
        <p:nvSpPr>
          <p:cNvPr id="92" name="CustomShape 2" hidden="1"/>
          <p:cNvSpPr/>
          <p:nvPr/>
        </p:nvSpPr>
        <p:spPr>
          <a:xfrm>
            <a:off x="5207760" y="4911120"/>
            <a:ext cx="3863160" cy="212040"/>
          </a:xfrm>
          <a:prstGeom prst="rect">
            <a:avLst/>
          </a:prstGeom>
          <a:noFill/>
          <a:ln>
            <a:noFill/>
          </a:ln>
        </p:spPr>
        <p:style>
          <a:lnRef idx="0"/>
          <a:fillRef idx="0"/>
          <a:effectRef idx="0"/>
          <a:fontRef idx="minor"/>
        </p:style>
        <p:txBody>
          <a:bodyPr wrap="none" lIns="90000" rIns="90000" tIns="45000" bIns="45000"/>
          <a:p>
            <a:pPr algn="r">
              <a:lnSpc>
                <a:spcPct val="100000"/>
              </a:lnSpc>
            </a:pPr>
            <a:r>
              <a:rPr b="0" lang="pt-BR" sz="800" spc="-1" strike="noStrike">
                <a:solidFill>
                  <a:srgbClr val="17375e"/>
                </a:solidFill>
                <a:latin typeface="Arial"/>
              </a:rPr>
              <a:t>© 2015, Pentaho. All rights reserved. pentaho.com. Worldwide +1 (866) 660-7555</a:t>
            </a:r>
            <a:endParaRPr b="0" lang="pt-BR" sz="800" spc="-1" strike="noStrike">
              <a:latin typeface="Arial"/>
            </a:endParaRPr>
          </a:p>
        </p:txBody>
      </p:sp>
      <p:sp>
        <p:nvSpPr>
          <p:cNvPr id="93" name="CustomShape 3" hidden="1"/>
          <p:cNvSpPr/>
          <p:nvPr/>
        </p:nvSpPr>
        <p:spPr>
          <a:xfrm>
            <a:off x="-163800" y="4915440"/>
            <a:ext cx="642960" cy="212040"/>
          </a:xfrm>
          <a:prstGeom prst="rect">
            <a:avLst/>
          </a:prstGeom>
          <a:noFill/>
          <a:ln>
            <a:noFill/>
          </a:ln>
        </p:spPr>
        <p:style>
          <a:lnRef idx="0"/>
          <a:fillRef idx="0"/>
          <a:effectRef idx="0"/>
          <a:fontRef idx="minor"/>
        </p:style>
        <p:txBody>
          <a:bodyPr wrap="none" lIns="90000" rIns="90000" tIns="45000" bIns="45000"/>
          <a:p>
            <a:pPr>
              <a:lnSpc>
                <a:spcPct val="100000"/>
              </a:lnSpc>
            </a:pPr>
            <a:fld id="{3992BD2A-4EA1-4507-80E0-C715542C106A}" type="slidenum">
              <a:rPr b="0" lang="pt-BR" sz="800" spc="-1" strike="noStrike">
                <a:solidFill>
                  <a:srgbClr val="ffffff"/>
                </a:solidFill>
                <a:latin typeface="Arial"/>
              </a:rPr>
              <a:t>&lt;número&gt;</a:t>
            </a:fld>
            <a:endParaRPr b="0" lang="pt-BR" sz="800" spc="-1" strike="noStrike">
              <a:latin typeface="Arial"/>
            </a:endParaRPr>
          </a:p>
        </p:txBody>
      </p:sp>
      <p:sp>
        <p:nvSpPr>
          <p:cNvPr id="94" name="Line 4"/>
          <p:cNvSpPr/>
          <p:nvPr/>
        </p:nvSpPr>
        <p:spPr>
          <a:xfrm>
            <a:off x="0" y="800280"/>
            <a:ext cx="9144000" cy="1800"/>
          </a:xfrm>
          <a:prstGeom prst="line">
            <a:avLst/>
          </a:prstGeom>
          <a:ln w="15840">
            <a:solidFill>
              <a:srgbClr val="7f7f7f"/>
            </a:solidFill>
            <a:round/>
          </a:ln>
        </p:spPr>
        <p:style>
          <a:lnRef idx="0"/>
          <a:fillRef idx="0"/>
          <a:effectRef idx="0"/>
          <a:fontRef idx="minor"/>
        </p:style>
      </p:sp>
      <p:pic>
        <p:nvPicPr>
          <p:cNvPr id="95" name="Picture 45" descr=""/>
          <p:cNvPicPr/>
          <p:nvPr/>
        </p:nvPicPr>
        <p:blipFill>
          <a:blip r:embed="rId3"/>
          <a:srcRect l="8067" t="26640" r="16777" b="31496"/>
          <a:stretch/>
        </p:blipFill>
        <p:spPr>
          <a:xfrm>
            <a:off x="6858000" y="116640"/>
            <a:ext cx="2057040" cy="561240"/>
          </a:xfrm>
          <a:prstGeom prst="rect">
            <a:avLst/>
          </a:prstGeom>
          <a:ln>
            <a:noFill/>
          </a:ln>
        </p:spPr>
      </p:pic>
      <p:sp>
        <p:nvSpPr>
          <p:cNvPr id="96" name="CustomShape 5"/>
          <p:cNvSpPr/>
          <p:nvPr/>
        </p:nvSpPr>
        <p:spPr>
          <a:xfrm>
            <a:off x="0" y="0"/>
            <a:ext cx="9143640" cy="5143320"/>
          </a:xfrm>
          <a:prstGeom prst="rect">
            <a:avLst/>
          </a:prstGeom>
          <a:solidFill>
            <a:srgbClr val="122b55"/>
          </a:solidFill>
          <a:ln w="25560">
            <a:noFill/>
          </a:ln>
        </p:spPr>
        <p:style>
          <a:lnRef idx="0"/>
          <a:fillRef idx="0"/>
          <a:effectRef idx="0"/>
          <a:fontRef idx="minor"/>
        </p:style>
      </p:sp>
      <p:sp>
        <p:nvSpPr>
          <p:cNvPr id="97" name="PlaceHolder 6"/>
          <p:cNvSpPr>
            <a:spLocks noGrp="1"/>
          </p:cNvSpPr>
          <p:nvPr>
            <p:ph type="title"/>
          </p:nvPr>
        </p:nvSpPr>
        <p:spPr>
          <a:xfrm>
            <a:off x="4047120" y="1957320"/>
            <a:ext cx="4813200" cy="1452960"/>
          </a:xfrm>
          <a:prstGeom prst="rect">
            <a:avLst/>
          </a:prstGeom>
        </p:spPr>
        <p:txBody>
          <a:bodyPr tIns="0" bIns="0" anchor="b"/>
          <a:p>
            <a:pPr>
              <a:lnSpc>
                <a:spcPct val="100000"/>
              </a:lnSpc>
            </a:pPr>
            <a:r>
              <a:rPr b="1" lang="en-US" sz="4800" spc="-1" strike="noStrike">
                <a:solidFill>
                  <a:srgbClr val="ffffff"/>
                </a:solidFill>
                <a:latin typeface="Arial"/>
              </a:rPr>
              <a:t>Title placeholder</a:t>
            </a:r>
            <a:endParaRPr b="0" lang="en-US" sz="4800" spc="-1" strike="noStrike">
              <a:solidFill>
                <a:srgbClr val="ffffff"/>
              </a:solidFill>
              <a:latin typeface="Arial"/>
            </a:endParaRPr>
          </a:p>
        </p:txBody>
      </p:sp>
      <p:sp>
        <p:nvSpPr>
          <p:cNvPr id="98" name="PlaceHolder 7"/>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200" spc="-1" strike="noStrike">
                <a:solidFill>
                  <a:srgbClr val="ffffff"/>
                </a:solidFill>
                <a:latin typeface="Arial"/>
              </a:rPr>
              <a:t>Clique para editar o formato do texto da estrutura de tópicos</a:t>
            </a:r>
            <a:endParaRPr b="0" lang="en-US" sz="2200" spc="-1" strike="noStrike">
              <a:solidFill>
                <a:srgbClr val="ffffff"/>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ffffff"/>
                </a:solidFill>
                <a:latin typeface="Arial"/>
              </a:rPr>
              <a:t>2.º nível da estrutura de tópicos</a:t>
            </a:r>
            <a:endParaRPr b="0" lang="en-US" sz="1800" spc="-1" strike="noStrike">
              <a:solidFill>
                <a:srgbClr val="ffffff"/>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ffffff"/>
                </a:solidFill>
                <a:latin typeface="Arial"/>
              </a:rPr>
              <a:t>3.º nível da estrutura de tópicos</a:t>
            </a:r>
            <a:endParaRPr b="0" lang="en-US" sz="1800" spc="-1" strike="noStrike">
              <a:solidFill>
                <a:srgbClr val="ffffff"/>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ffffff"/>
                </a:solidFill>
                <a:latin typeface="Arial"/>
              </a:rPr>
              <a:t>4.º nível da estrutura de tópicos</a:t>
            </a:r>
            <a:endParaRPr b="0" lang="en-US" sz="1800" spc="-1" strike="noStrike">
              <a:solidFill>
                <a:srgbClr val="ffffff"/>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Arial"/>
              </a:rPr>
              <a:t>5.º nível da estrutura de tópicos</a:t>
            </a:r>
            <a:endParaRPr b="0" lang="en-US" sz="2000" spc="-1" strike="noStrike">
              <a:solidFill>
                <a:srgbClr val="ffffff"/>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Arial"/>
              </a:rPr>
              <a:t>6.º nível da estrutura de tópicos</a:t>
            </a:r>
            <a:endParaRPr b="0" lang="en-US" sz="2000" spc="-1" strike="noStrike">
              <a:solidFill>
                <a:srgbClr val="ffffff"/>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Arial"/>
              </a:rPr>
              <a:t>7.º nível da estrutura de tópicos</a:t>
            </a:r>
            <a:endParaRPr b="0" lang="en-US" sz="2000" spc="-1" strike="noStrike">
              <a:solidFill>
                <a:srgbClr val="ffffff"/>
              </a:solidFill>
              <a:latin typeface="Arial"/>
            </a:endParaRPr>
          </a:p>
        </p:txBody>
      </p:sp>
      <p:pic>
        <p:nvPicPr>
          <p:cNvPr id="99" name="" descr=""/>
          <p:cNvPicPr/>
          <p:nvPr/>
        </p:nvPicPr>
        <p:blipFill>
          <a:blip r:embed="rId4"/>
          <a:stretch/>
        </p:blipFill>
        <p:spPr>
          <a:xfrm>
            <a:off x="7560000" y="43920"/>
            <a:ext cx="1500480" cy="97272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 descr=""/>
          <p:cNvPicPr/>
          <p:nvPr/>
        </p:nvPicPr>
        <p:blipFill>
          <a:blip r:embed="rId2"/>
          <a:stretch/>
        </p:blipFill>
        <p:spPr>
          <a:xfrm>
            <a:off x="1143000" y="2476440"/>
            <a:ext cx="6858000" cy="177840"/>
          </a:xfrm>
          <a:prstGeom prst="rect">
            <a:avLst/>
          </a:prstGeom>
          <a:ln>
            <a:noFill/>
          </a:ln>
        </p:spPr>
      </p:pic>
      <p:sp>
        <p:nvSpPr>
          <p:cNvPr id="137" name="CustomShape 1"/>
          <p:cNvSpPr/>
          <p:nvPr/>
        </p:nvSpPr>
        <p:spPr>
          <a:xfrm>
            <a:off x="-2081160" y="-12600"/>
            <a:ext cx="11240640" cy="844200"/>
          </a:xfrm>
          <a:prstGeom prst="rect">
            <a:avLst/>
          </a:prstGeom>
          <a:noFill/>
          <a:ln>
            <a:noFill/>
          </a:ln>
        </p:spPr>
        <p:style>
          <a:lnRef idx="0"/>
          <a:fillRef idx="0"/>
          <a:effectRef idx="0"/>
          <a:fontRef idx="minor"/>
        </p:style>
      </p:sp>
      <p:sp>
        <p:nvSpPr>
          <p:cNvPr id="138" name="CustomShape 2"/>
          <p:cNvSpPr/>
          <p:nvPr/>
        </p:nvSpPr>
        <p:spPr>
          <a:xfrm>
            <a:off x="-163800" y="4915440"/>
            <a:ext cx="642960" cy="212040"/>
          </a:xfrm>
          <a:prstGeom prst="rect">
            <a:avLst/>
          </a:prstGeom>
          <a:noFill/>
          <a:ln>
            <a:noFill/>
          </a:ln>
        </p:spPr>
        <p:style>
          <a:lnRef idx="0"/>
          <a:fillRef idx="0"/>
          <a:effectRef idx="0"/>
          <a:fontRef idx="minor"/>
        </p:style>
        <p:txBody>
          <a:bodyPr wrap="none" lIns="90000" rIns="90000" tIns="45000" bIns="45000"/>
          <a:p>
            <a:pPr>
              <a:lnSpc>
                <a:spcPct val="100000"/>
              </a:lnSpc>
            </a:pPr>
            <a:fld id="{AB881751-B8B5-4E9E-A9A2-3470D35D1496}" type="slidenum">
              <a:rPr b="0" lang="pt-BR" sz="800" spc="-1" strike="noStrike">
                <a:solidFill>
                  <a:srgbClr val="000000"/>
                </a:solidFill>
                <a:latin typeface="Arial"/>
              </a:rPr>
              <a:t>&lt;número&gt;</a:t>
            </a:fld>
            <a:endParaRPr b="0" lang="pt-BR" sz="800" spc="-1" strike="noStrike">
              <a:latin typeface="Arial"/>
            </a:endParaRPr>
          </a:p>
        </p:txBody>
      </p:sp>
      <p:sp>
        <p:nvSpPr>
          <p:cNvPr id="139" name="Line 3"/>
          <p:cNvSpPr/>
          <p:nvPr/>
        </p:nvSpPr>
        <p:spPr>
          <a:xfrm>
            <a:off x="0" y="800280"/>
            <a:ext cx="9144000" cy="1800"/>
          </a:xfrm>
          <a:prstGeom prst="line">
            <a:avLst/>
          </a:prstGeom>
          <a:ln w="15840">
            <a:solidFill>
              <a:srgbClr val="7f7f7f"/>
            </a:solidFill>
            <a:round/>
          </a:ln>
        </p:spPr>
        <p:style>
          <a:lnRef idx="0"/>
          <a:fillRef idx="0"/>
          <a:effectRef idx="0"/>
          <a:fontRef idx="minor"/>
        </p:style>
      </p:sp>
      <p:sp>
        <p:nvSpPr>
          <p:cNvPr id="140" name="PlaceHolder 4"/>
          <p:cNvSpPr>
            <a:spLocks noGrp="1"/>
          </p:cNvSpPr>
          <p:nvPr>
            <p:ph type="title"/>
          </p:nvPr>
        </p:nvSpPr>
        <p:spPr>
          <a:xfrm>
            <a:off x="264240" y="-35640"/>
            <a:ext cx="6520320" cy="732240"/>
          </a:xfrm>
          <a:prstGeom prst="rect">
            <a:avLst/>
          </a:prstGeom>
        </p:spPr>
        <p:txBody>
          <a:bodyPr tIns="0" bIns="0" anchor="ctr"/>
          <a:p>
            <a:pPr>
              <a:lnSpc>
                <a:spcPct val="85000"/>
              </a:lnSpc>
            </a:pPr>
            <a:r>
              <a:rPr b="1" lang="en-US" sz="2400" spc="-1" strike="noStrike">
                <a:solidFill>
                  <a:srgbClr val="094794"/>
                </a:solidFill>
                <a:latin typeface="Arial"/>
              </a:rPr>
              <a:t>Click to edit Master title style</a:t>
            </a:r>
            <a:endParaRPr b="0" lang="en-US" sz="2400" spc="-1" strike="noStrike">
              <a:solidFill>
                <a:srgbClr val="000000"/>
              </a:solidFill>
              <a:latin typeface="Arial"/>
            </a:endParaRPr>
          </a:p>
        </p:txBody>
      </p:sp>
      <p:sp>
        <p:nvSpPr>
          <p:cNvPr id="141" name="PlaceHolder 5"/>
          <p:cNvSpPr>
            <a:spLocks noGrp="1"/>
          </p:cNvSpPr>
          <p:nvPr>
            <p:ph type="body"/>
          </p:nvPr>
        </p:nvSpPr>
        <p:spPr>
          <a:xfrm>
            <a:off x="264240" y="967680"/>
            <a:ext cx="8583480" cy="3074760"/>
          </a:xfrm>
          <a:prstGeom prst="rect">
            <a:avLst/>
          </a:prstGeom>
        </p:spPr>
        <p:txBody>
          <a:bodyPr/>
          <a:p>
            <a:pPr marL="432000" indent="-324000">
              <a:lnSpc>
                <a:spcPct val="100000"/>
              </a:lnSpc>
              <a:spcBef>
                <a:spcPts val="1199"/>
              </a:spcBef>
              <a:spcAft>
                <a:spcPts val="601"/>
              </a:spcAft>
              <a:buClr>
                <a:srgbClr val="000000"/>
              </a:buClr>
              <a:buSzPct val="45000"/>
              <a:buFont typeface="Wingdings" charset="2"/>
              <a:buChar char=""/>
            </a:pPr>
            <a:r>
              <a:rPr b="0" lang="en-US" sz="2200" spc="-1" strike="noStrike">
                <a:solidFill>
                  <a:srgbClr val="000000"/>
                </a:solidFill>
                <a:latin typeface="Arial"/>
              </a:rPr>
              <a:t>Click to add text</a:t>
            </a:r>
            <a:endParaRPr b="0" lang="en-US" sz="2200" spc="-1" strike="noStrike">
              <a:solidFill>
                <a:srgbClr val="000000"/>
              </a:solidFill>
              <a:latin typeface="Arial"/>
            </a:endParaRPr>
          </a:p>
          <a:p>
            <a:pPr lvl="1" marL="864000" indent="-324000">
              <a:lnSpc>
                <a:spcPct val="100000"/>
              </a:lnSpc>
              <a:spcBef>
                <a:spcPts val="400"/>
              </a:spcBef>
              <a:spcAft>
                <a:spcPts val="799"/>
              </a:spcAft>
              <a:buClr>
                <a:srgbClr val="000000"/>
              </a:buClr>
              <a:buSzPct val="75000"/>
              <a:buFont typeface="Symbol" charset="2"/>
              <a:buChar char=""/>
            </a:pPr>
            <a:r>
              <a:rPr b="0" lang="en-US" sz="2000" spc="-1" strike="noStrike">
                <a:solidFill>
                  <a:srgbClr val="000000"/>
                </a:solidFill>
                <a:latin typeface="Arial"/>
              </a:rPr>
              <a:t>Second level</a:t>
            </a:r>
            <a:endParaRPr b="0" lang="en-US" sz="2000" spc="-1" strike="noStrike">
              <a:solidFill>
                <a:srgbClr val="000000"/>
              </a:solidFill>
              <a:latin typeface="Arial"/>
            </a:endParaRPr>
          </a:p>
          <a:p>
            <a:pPr lvl="2" marL="1296000" indent="-288000">
              <a:lnSpc>
                <a:spcPct val="100000"/>
              </a:lnSpc>
              <a:spcAft>
                <a:spcPts val="799"/>
              </a:spcAft>
              <a:buClr>
                <a:srgbClr val="000000"/>
              </a:buClr>
              <a:buSzPct val="45000"/>
              <a:buFont typeface="Wingdings" charset="2"/>
              <a:buChar char=""/>
            </a:pPr>
            <a:r>
              <a:rPr b="0" lang="en-US" sz="1800" spc="-1" strike="noStrike">
                <a:solidFill>
                  <a:srgbClr val="000000"/>
                </a:solidFill>
                <a:latin typeface="Arial"/>
              </a:rPr>
              <a:t>Third level</a:t>
            </a:r>
            <a:endParaRPr b="0" lang="en-US" sz="1800" spc="-1" strike="noStrike">
              <a:solidFill>
                <a:srgbClr val="000000"/>
              </a:solidFill>
              <a:latin typeface="Arial"/>
            </a:endParaRPr>
          </a:p>
          <a:p>
            <a:pPr lvl="3" marL="1728000" indent="-216000">
              <a:lnSpc>
                <a:spcPct val="100000"/>
              </a:lnSpc>
              <a:spcAft>
                <a:spcPts val="799"/>
              </a:spcAft>
              <a:buClr>
                <a:srgbClr val="000000"/>
              </a:buClr>
              <a:buSzPct val="75000"/>
              <a:buFont typeface="Symbol" charset="2"/>
              <a:buChar char=""/>
            </a:pPr>
            <a:r>
              <a:rPr b="0" lang="en-US" sz="1800" spc="-1" strike="noStrike">
                <a:solidFill>
                  <a:srgbClr val="000000"/>
                </a:solidFill>
                <a:latin typeface="Arial"/>
              </a:rPr>
              <a:t>Fourth level</a:t>
            </a:r>
            <a:endParaRPr b="0" lang="en-US" sz="1800" spc="-1" strike="noStrike">
              <a:solidFill>
                <a:srgbClr val="000000"/>
              </a:solidFill>
              <a:latin typeface="Arial"/>
            </a:endParaRPr>
          </a:p>
          <a:p>
            <a:pPr lvl="4" marL="2160000" indent="-216000">
              <a:lnSpc>
                <a:spcPct val="100000"/>
              </a:lnSpc>
              <a:spcAft>
                <a:spcPts val="799"/>
              </a:spcAft>
              <a:buClr>
                <a:srgbClr val="000000"/>
              </a:buClr>
              <a:buSzPct val="45000"/>
              <a:buFont typeface="Wingdings" charset="2"/>
              <a:buChar char=""/>
            </a:pPr>
            <a:r>
              <a:rPr b="0" lang="en-US" sz="1800" spc="-1" strike="noStrike">
                <a:solidFill>
                  <a:srgbClr val="000000"/>
                </a:solidFill>
                <a:latin typeface="Arial"/>
              </a:rPr>
              <a:t>Fifth level</a:t>
            </a:r>
            <a:endParaRPr b="0" lang="en-US" sz="1800" spc="-1" strike="noStrike">
              <a:solidFill>
                <a:srgbClr val="000000"/>
              </a:solidFill>
              <a:latin typeface="Arial"/>
            </a:endParaRPr>
          </a:p>
        </p:txBody>
      </p:sp>
      <p:sp>
        <p:nvSpPr>
          <p:cNvPr id="142" name="PlaceHolder 6"/>
          <p:cNvSpPr>
            <a:spLocks noGrp="1"/>
          </p:cNvSpPr>
          <p:nvPr>
            <p:ph type="body"/>
          </p:nvPr>
        </p:nvSpPr>
        <p:spPr>
          <a:xfrm>
            <a:off x="263520" y="440640"/>
            <a:ext cx="6521040" cy="338040"/>
          </a:xfrm>
          <a:prstGeom prst="rect">
            <a:avLst/>
          </a:prstGeom>
        </p:spPr>
        <p:txBody>
          <a:bodyPr/>
          <a:p>
            <a:pPr marL="281160" indent="-280800">
              <a:lnSpc>
                <a:spcPct val="100000"/>
              </a:lnSpc>
              <a:spcBef>
                <a:spcPts val="1199"/>
              </a:spcBef>
              <a:spcAft>
                <a:spcPts val="601"/>
              </a:spcAft>
            </a:pPr>
            <a:r>
              <a:rPr b="0" lang="en-US" sz="1600" spc="-1" strike="noStrike">
                <a:solidFill>
                  <a:srgbClr val="808080"/>
                </a:solidFill>
                <a:latin typeface="Arial"/>
              </a:rPr>
              <a:t>Click to edit Master text styles</a:t>
            </a:r>
            <a:endParaRPr b="0" lang="en-US" sz="1600" spc="-1" strike="noStrike">
              <a:solidFill>
                <a:srgbClr val="000000"/>
              </a:solidFill>
              <a:latin typeface="Arial"/>
            </a:endParaRPr>
          </a:p>
        </p:txBody>
      </p:sp>
      <p:pic>
        <p:nvPicPr>
          <p:cNvPr id="143" name="" descr=""/>
          <p:cNvPicPr/>
          <p:nvPr/>
        </p:nvPicPr>
        <p:blipFill>
          <a:blip r:embed="rId3"/>
          <a:stretch/>
        </p:blipFill>
        <p:spPr>
          <a:xfrm>
            <a:off x="1143000" y="2476440"/>
            <a:ext cx="6858000" cy="177840"/>
          </a:xfrm>
          <a:prstGeom prst="rect">
            <a:avLst/>
          </a:prstGeom>
          <a:ln>
            <a:noFill/>
          </a:ln>
        </p:spPr>
      </p:pic>
      <p:pic>
        <p:nvPicPr>
          <p:cNvPr id="144" name="" descr=""/>
          <p:cNvPicPr/>
          <p:nvPr/>
        </p:nvPicPr>
        <p:blipFill>
          <a:blip r:embed="rId4"/>
          <a:stretch/>
        </p:blipFill>
        <p:spPr>
          <a:xfrm>
            <a:off x="7848000" y="53640"/>
            <a:ext cx="1152000" cy="747000"/>
          </a:xfrm>
          <a:prstGeom prst="rect">
            <a:avLst/>
          </a:prstGeom>
          <a:ln>
            <a:noFill/>
          </a:ln>
        </p:spPr>
      </p:pic>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3024000" y="1224000"/>
            <a:ext cx="5760000" cy="1452960"/>
          </a:xfrm>
          <a:prstGeom prst="rect">
            <a:avLst/>
          </a:prstGeom>
          <a:noFill/>
          <a:ln>
            <a:noFill/>
          </a:ln>
        </p:spPr>
        <p:txBody>
          <a:bodyPr tIns="0" bIns="0" anchor="b"/>
          <a:p>
            <a:pPr>
              <a:lnSpc>
                <a:spcPct val="100000"/>
              </a:lnSpc>
            </a:pPr>
            <a:r>
              <a:rPr b="1" lang="en-US" sz="4400" spc="-1" strike="noStrike">
                <a:solidFill>
                  <a:srgbClr val="ffffff"/>
                </a:solidFill>
                <a:latin typeface="Arial"/>
              </a:rPr>
              <a:t>Minha Palestra Modelo Pentaho Day</a:t>
            </a:r>
            <a:endParaRPr b="0" lang="en-US" sz="4400" spc="-1" strike="noStrike">
              <a:solidFill>
                <a:srgbClr val="000000"/>
              </a:solidFill>
              <a:latin typeface="Arial"/>
            </a:endParaRPr>
          </a:p>
        </p:txBody>
      </p:sp>
      <p:sp>
        <p:nvSpPr>
          <p:cNvPr id="188" name="CustomShape 2"/>
          <p:cNvSpPr/>
          <p:nvPr/>
        </p:nvSpPr>
        <p:spPr>
          <a:xfrm>
            <a:off x="3168000" y="3751560"/>
            <a:ext cx="5760000" cy="640440"/>
          </a:xfrm>
          <a:prstGeom prst="rect">
            <a:avLst/>
          </a:prstGeom>
          <a:noFill/>
          <a:ln>
            <a:noFill/>
          </a:ln>
        </p:spPr>
        <p:style>
          <a:lnRef idx="0"/>
          <a:fillRef idx="0"/>
          <a:effectRef idx="0"/>
          <a:fontRef idx="minor"/>
        </p:style>
        <p:txBody>
          <a:bodyPr/>
          <a:p>
            <a:pPr>
              <a:lnSpc>
                <a:spcPct val="100000"/>
              </a:lnSpc>
            </a:pPr>
            <a:r>
              <a:rPr b="0" lang="pt-BR" sz="1800" spc="-1" strike="noStrike">
                <a:solidFill>
                  <a:srgbClr val="ffffff"/>
                </a:solidFill>
                <a:latin typeface="Arial"/>
              </a:rPr>
              <a:t>Marcio Junior Vieira</a:t>
            </a:r>
            <a:endParaRPr b="0" lang="pt-BR" sz="1800" spc="-1" strike="noStrike">
              <a:latin typeface="Arial"/>
            </a:endParaRPr>
          </a:p>
          <a:p>
            <a:pPr>
              <a:lnSpc>
                <a:spcPct val="100000"/>
              </a:lnSpc>
            </a:pPr>
            <a:r>
              <a:rPr b="0" lang="pt-BR" sz="1800" spc="-1" strike="noStrike">
                <a:solidFill>
                  <a:srgbClr val="999999"/>
                </a:solidFill>
                <a:latin typeface="Arial"/>
              </a:rPr>
              <a:t>CEO &amp; Data Scientist, Ambiente Livre</a:t>
            </a:r>
            <a:endParaRPr b="0" lang="pt-BR" sz="1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264240" y="53280"/>
            <a:ext cx="6604560" cy="732240"/>
          </a:xfrm>
          <a:prstGeom prst="rect">
            <a:avLst/>
          </a:prstGeom>
          <a:noFill/>
          <a:ln>
            <a:noFill/>
          </a:ln>
        </p:spPr>
        <p:txBody>
          <a:bodyPr tIns="0" bIns="0" anchor="ctr"/>
          <a:p>
            <a:pPr>
              <a:lnSpc>
                <a:spcPct val="85000"/>
              </a:lnSpc>
            </a:pPr>
            <a:r>
              <a:rPr b="1" lang="en-US" sz="2400" spc="-1" strike="noStrike">
                <a:solidFill>
                  <a:srgbClr val="094794"/>
                </a:solidFill>
                <a:latin typeface="Arial"/>
              </a:rPr>
              <a:t>Agenda</a:t>
            </a:r>
            <a:endParaRPr b="0" lang="en-US" sz="2400" spc="-1" strike="noStrike">
              <a:solidFill>
                <a:srgbClr val="000000"/>
              </a:solidFill>
              <a:latin typeface="Arial"/>
            </a:endParaRPr>
          </a:p>
        </p:txBody>
      </p:sp>
      <p:sp>
        <p:nvSpPr>
          <p:cNvPr id="190" name="CustomShape 2"/>
          <p:cNvSpPr/>
          <p:nvPr/>
        </p:nvSpPr>
        <p:spPr>
          <a:xfrm>
            <a:off x="3930480" y="1256760"/>
            <a:ext cx="4455000" cy="1614960"/>
          </a:xfrm>
          <a:prstGeom prst="rect">
            <a:avLst/>
          </a:prstGeom>
          <a:noFill/>
          <a:ln>
            <a:noFill/>
          </a:ln>
        </p:spPr>
        <p:style>
          <a:lnRef idx="0"/>
          <a:fillRef idx="0"/>
          <a:effectRef idx="0"/>
          <a:fontRef idx="minor"/>
        </p:style>
        <p:txBody>
          <a:bodyPr lIns="90000" rIns="90000" tIns="45000" bIns="45000"/>
          <a:p>
            <a:pPr marL="457200" indent="-456840">
              <a:lnSpc>
                <a:spcPct val="100000"/>
              </a:lnSpc>
              <a:buClr>
                <a:srgbClr val="000000"/>
              </a:buClr>
              <a:buFont typeface="StarSymbol"/>
              <a:buChar char="•"/>
            </a:pPr>
            <a:r>
              <a:rPr b="0" lang="pt-BR" sz="2000" spc="-1" strike="noStrike">
                <a:solidFill>
                  <a:srgbClr val="000000"/>
                </a:solidFill>
                <a:latin typeface="Arial"/>
              </a:rPr>
              <a:t>Tópico 1</a:t>
            </a:r>
            <a:endParaRPr b="0" lang="pt-BR" sz="2000" spc="-1" strike="noStrike">
              <a:latin typeface="Arial"/>
            </a:endParaRPr>
          </a:p>
          <a:p>
            <a:pPr marL="457200" indent="-456840">
              <a:lnSpc>
                <a:spcPct val="100000"/>
              </a:lnSpc>
              <a:buClr>
                <a:srgbClr val="000000"/>
              </a:buClr>
              <a:buFont typeface="StarSymbol"/>
              <a:buChar char="•"/>
            </a:pPr>
            <a:r>
              <a:rPr b="0" lang="pt-BR" sz="2000" spc="-1" strike="noStrike">
                <a:solidFill>
                  <a:srgbClr val="000000"/>
                </a:solidFill>
                <a:latin typeface="Arial"/>
              </a:rPr>
              <a:t>Tópico 2</a:t>
            </a:r>
            <a:endParaRPr b="0" lang="pt-BR" sz="2000" spc="-1" strike="noStrike">
              <a:latin typeface="Arial"/>
            </a:endParaRPr>
          </a:p>
          <a:p>
            <a:pPr marL="457200" indent="-456840">
              <a:lnSpc>
                <a:spcPct val="100000"/>
              </a:lnSpc>
              <a:buClr>
                <a:srgbClr val="000000"/>
              </a:buClr>
              <a:buFont typeface="StarSymbol"/>
              <a:buChar char="•"/>
            </a:pPr>
            <a:r>
              <a:rPr b="0" lang="pt-BR" sz="2000" spc="-1" strike="noStrike">
                <a:solidFill>
                  <a:srgbClr val="000000"/>
                </a:solidFill>
                <a:latin typeface="Arial"/>
              </a:rPr>
              <a:t>Tópico 3</a:t>
            </a:r>
            <a:endParaRPr b="0" lang="pt-BR" sz="2000" spc="-1" strike="noStrike">
              <a:latin typeface="Arial"/>
            </a:endParaRPr>
          </a:p>
          <a:p>
            <a:pPr marL="457200" indent="-456840">
              <a:lnSpc>
                <a:spcPct val="100000"/>
              </a:lnSpc>
              <a:buClr>
                <a:srgbClr val="000000"/>
              </a:buClr>
              <a:buFont typeface="StarSymbol"/>
              <a:buChar char="•"/>
            </a:pPr>
            <a:r>
              <a:rPr b="0" lang="pt-BR" sz="2000" spc="-1" strike="noStrike">
                <a:solidFill>
                  <a:srgbClr val="000000"/>
                </a:solidFill>
                <a:latin typeface="Arial"/>
              </a:rPr>
              <a:t>Tópico 4</a:t>
            </a:r>
            <a:endParaRPr b="0" lang="pt-BR" sz="2000" spc="-1" strike="noStrike">
              <a:latin typeface="Arial"/>
            </a:endParaRPr>
          </a:p>
          <a:p>
            <a:pPr>
              <a:lnSpc>
                <a:spcPct val="100000"/>
              </a:lnSpc>
            </a:pPr>
            <a:endParaRPr b="0" lang="pt-BR" sz="2000" spc="-1" strike="noStrike">
              <a:latin typeface="Arial"/>
            </a:endParaRPr>
          </a:p>
        </p:txBody>
      </p:sp>
      <p:pic>
        <p:nvPicPr>
          <p:cNvPr id="191" name="Picture 4" descr=""/>
          <p:cNvPicPr/>
          <p:nvPr/>
        </p:nvPicPr>
        <p:blipFill>
          <a:blip r:embed="rId1"/>
          <a:stretch/>
        </p:blipFill>
        <p:spPr>
          <a:xfrm>
            <a:off x="380160" y="2306160"/>
            <a:ext cx="3026160" cy="256968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264240" y="53280"/>
            <a:ext cx="6604560" cy="732240"/>
          </a:xfrm>
          <a:prstGeom prst="rect">
            <a:avLst/>
          </a:prstGeom>
          <a:noFill/>
          <a:ln>
            <a:noFill/>
          </a:ln>
        </p:spPr>
        <p:txBody>
          <a:bodyPr tIns="0" bIns="0" anchor="ctr">
            <a:normAutofit/>
          </a:bodyPr>
          <a:p>
            <a:pPr>
              <a:lnSpc>
                <a:spcPct val="85000"/>
              </a:lnSpc>
            </a:pPr>
            <a:r>
              <a:rPr b="1" lang="en-US" sz="2000" spc="-1" strike="noStrike">
                <a:solidFill>
                  <a:srgbClr val="094794"/>
                </a:solidFill>
                <a:latin typeface="Arial"/>
              </a:rPr>
              <a:t>Data-driven Business</a:t>
            </a:r>
            <a:endParaRPr b="0" lang="en-US" sz="2000" spc="-1" strike="noStrike">
              <a:solidFill>
                <a:srgbClr val="000000"/>
              </a:solidFill>
              <a:latin typeface="Arial"/>
            </a:endParaRPr>
          </a:p>
        </p:txBody>
      </p:sp>
      <p:sp>
        <p:nvSpPr>
          <p:cNvPr id="193" name="CustomShape 2"/>
          <p:cNvSpPr/>
          <p:nvPr/>
        </p:nvSpPr>
        <p:spPr>
          <a:xfrm>
            <a:off x="264240" y="1180080"/>
            <a:ext cx="8011800" cy="1094760"/>
          </a:xfrm>
          <a:prstGeom prst="rect">
            <a:avLst/>
          </a:prstGeom>
          <a:noFill/>
          <a:ln>
            <a:noFill/>
          </a:ln>
        </p:spPr>
        <p:style>
          <a:lnRef idx="0"/>
          <a:fillRef idx="0"/>
          <a:effectRef idx="0"/>
          <a:fontRef idx="minor"/>
        </p:style>
        <p:txBody>
          <a:bodyPr lIns="90000" rIns="90000" tIns="45000" bIns="45000"/>
          <a:p>
            <a:pPr>
              <a:lnSpc>
                <a:spcPct val="100000"/>
              </a:lnSpc>
            </a:pPr>
            <a:r>
              <a:rPr b="1" lang="pt-BR" sz="1800" spc="-1" strike="noStrike">
                <a:solidFill>
                  <a:srgbClr val="003a70"/>
                </a:solidFill>
                <a:latin typeface="Arial"/>
              </a:rPr>
              <a:t>Sub Tópico 1</a:t>
            </a:r>
            <a:endParaRPr b="0" lang="pt-BR" sz="1800" spc="-1" strike="noStrike">
              <a:latin typeface="Arial"/>
            </a:endParaRPr>
          </a:p>
          <a:p>
            <a:pPr marL="285840" indent="-285480">
              <a:lnSpc>
                <a:spcPct val="100000"/>
              </a:lnSpc>
              <a:buClr>
                <a:srgbClr val="000000"/>
              </a:buClr>
              <a:buFont typeface="Arial"/>
              <a:buChar char="•"/>
            </a:pPr>
            <a:r>
              <a:rPr b="0" lang="pt-BR" sz="1600" spc="-1" strike="noStrike">
                <a:solidFill>
                  <a:srgbClr val="000000"/>
                </a:solidFill>
                <a:latin typeface="Arial"/>
              </a:rPr>
              <a:t>Full spectrum of analytics for all key roles</a:t>
            </a:r>
            <a:endParaRPr b="0" lang="pt-BR" sz="1600" spc="-1" strike="noStrike">
              <a:latin typeface="Arial"/>
            </a:endParaRPr>
          </a:p>
          <a:p>
            <a:pPr marL="285840" indent="-285480">
              <a:lnSpc>
                <a:spcPct val="100000"/>
              </a:lnSpc>
              <a:buClr>
                <a:srgbClr val="000000"/>
              </a:buClr>
              <a:buFont typeface="Arial"/>
              <a:buChar char="•"/>
            </a:pPr>
            <a:r>
              <a:rPr b="0" lang="pt-BR" sz="1600" spc="-1" strike="noStrike">
                <a:solidFill>
                  <a:srgbClr val="000000"/>
                </a:solidFill>
                <a:latin typeface="Arial"/>
              </a:rPr>
              <a:t>Embeddable, cloud-ready analytics</a:t>
            </a:r>
            <a:endParaRPr b="0" lang="pt-BR" sz="1600" spc="-1" strike="noStrike">
              <a:latin typeface="Arial"/>
            </a:endParaRPr>
          </a:p>
          <a:p>
            <a:pPr marL="285840" indent="-285480">
              <a:lnSpc>
                <a:spcPct val="100000"/>
              </a:lnSpc>
              <a:buClr>
                <a:srgbClr val="000000"/>
              </a:buClr>
              <a:buFont typeface="Arial"/>
              <a:buChar char="•"/>
            </a:pPr>
            <a:r>
              <a:rPr b="0" lang="pt-BR" sz="1600" spc="-1" strike="noStrike">
                <a:solidFill>
                  <a:srgbClr val="000000"/>
                </a:solidFill>
                <a:latin typeface="Arial"/>
              </a:rPr>
              <a:t>Broadest and deepest big data integration</a:t>
            </a:r>
            <a:endParaRPr b="0" lang="pt-BR" sz="1600" spc="-1" strike="noStrike">
              <a:latin typeface="Arial"/>
            </a:endParaRPr>
          </a:p>
        </p:txBody>
      </p:sp>
      <p:sp>
        <p:nvSpPr>
          <p:cNvPr id="194" name="CustomShape 3"/>
          <p:cNvSpPr/>
          <p:nvPr/>
        </p:nvSpPr>
        <p:spPr>
          <a:xfrm>
            <a:off x="264600" y="2427120"/>
            <a:ext cx="4571640" cy="851400"/>
          </a:xfrm>
          <a:prstGeom prst="rect">
            <a:avLst/>
          </a:prstGeom>
          <a:noFill/>
          <a:ln>
            <a:noFill/>
          </a:ln>
        </p:spPr>
        <p:style>
          <a:lnRef idx="0"/>
          <a:fillRef idx="0"/>
          <a:effectRef idx="0"/>
          <a:fontRef idx="minor"/>
        </p:style>
        <p:txBody>
          <a:bodyPr lIns="90000" rIns="90000" tIns="45000" bIns="45000"/>
          <a:p>
            <a:pPr>
              <a:lnSpc>
                <a:spcPct val="100000"/>
              </a:lnSpc>
            </a:pPr>
            <a:r>
              <a:rPr b="1" lang="pt-BR" sz="1800" spc="-1" strike="noStrike">
                <a:solidFill>
                  <a:srgbClr val="003a70"/>
                </a:solidFill>
                <a:latin typeface="Arial"/>
              </a:rPr>
              <a:t>Sub Tópico 2</a:t>
            </a:r>
            <a:endParaRPr b="0" lang="pt-BR" sz="1800" spc="-1" strike="noStrike">
              <a:latin typeface="Arial"/>
            </a:endParaRPr>
          </a:p>
          <a:p>
            <a:pPr marL="285840" indent="-285480">
              <a:lnSpc>
                <a:spcPct val="100000"/>
              </a:lnSpc>
              <a:buClr>
                <a:srgbClr val="000000"/>
              </a:buClr>
              <a:buFont typeface="Arial"/>
              <a:buChar char="•"/>
            </a:pPr>
            <a:r>
              <a:rPr b="0" lang="pt-BR" sz="1600" spc="-1" strike="noStrike">
                <a:solidFill>
                  <a:srgbClr val="000000"/>
                </a:solidFill>
                <a:latin typeface="Arial"/>
              </a:rPr>
              <a:t>Open, pluggable, purpose-built for the future</a:t>
            </a:r>
            <a:endParaRPr b="0" lang="pt-BR" sz="1600" spc="-1" strike="noStrike">
              <a:latin typeface="Arial"/>
            </a:endParaRPr>
          </a:p>
          <a:p>
            <a:pPr marL="285840" indent="-285480">
              <a:lnSpc>
                <a:spcPct val="100000"/>
              </a:lnSpc>
              <a:buClr>
                <a:srgbClr val="000000"/>
              </a:buClr>
              <a:buFont typeface="Arial"/>
              <a:buChar char="•"/>
            </a:pPr>
            <a:r>
              <a:rPr b="0" lang="pt-BR" sz="1600" spc="-1" strike="noStrike">
                <a:solidFill>
                  <a:srgbClr val="000000"/>
                </a:solidFill>
                <a:latin typeface="Arial"/>
              </a:rPr>
              <a:t>Sustained leadership in big data ecosystem</a:t>
            </a:r>
            <a:endParaRPr b="0" lang="pt-BR" sz="1600" spc="-1" strike="noStrike">
              <a:latin typeface="Arial"/>
            </a:endParaRPr>
          </a:p>
        </p:txBody>
      </p:sp>
      <p:sp>
        <p:nvSpPr>
          <p:cNvPr id="195" name="CustomShape 4"/>
          <p:cNvSpPr/>
          <p:nvPr/>
        </p:nvSpPr>
        <p:spPr>
          <a:xfrm>
            <a:off x="264240" y="3399480"/>
            <a:ext cx="4571640" cy="851400"/>
          </a:xfrm>
          <a:prstGeom prst="rect">
            <a:avLst/>
          </a:prstGeom>
          <a:noFill/>
          <a:ln>
            <a:noFill/>
          </a:ln>
        </p:spPr>
        <p:style>
          <a:lnRef idx="0"/>
          <a:fillRef idx="0"/>
          <a:effectRef idx="0"/>
          <a:fontRef idx="minor"/>
        </p:style>
        <p:txBody>
          <a:bodyPr lIns="90000" rIns="90000" tIns="45000" bIns="45000"/>
          <a:p>
            <a:pPr>
              <a:lnSpc>
                <a:spcPct val="100000"/>
              </a:lnSpc>
            </a:pPr>
            <a:r>
              <a:rPr b="1" lang="pt-BR" sz="1800" spc="-1" strike="noStrike">
                <a:solidFill>
                  <a:srgbClr val="003a70"/>
                </a:solidFill>
                <a:latin typeface="Arial"/>
              </a:rPr>
              <a:t>Sub tópico 3</a:t>
            </a:r>
            <a:endParaRPr b="0" lang="pt-BR" sz="1800" spc="-1" strike="noStrike">
              <a:latin typeface="Arial"/>
            </a:endParaRPr>
          </a:p>
          <a:p>
            <a:pPr marL="285840" indent="-285480">
              <a:lnSpc>
                <a:spcPct val="100000"/>
              </a:lnSpc>
              <a:buClr>
                <a:srgbClr val="000000"/>
              </a:buClr>
              <a:buFont typeface="Arial"/>
              <a:buChar char="•"/>
            </a:pPr>
            <a:r>
              <a:rPr b="0" lang="pt-BR" sz="1600" spc="-1" strike="noStrike">
                <a:solidFill>
                  <a:srgbClr val="000000"/>
                </a:solidFill>
                <a:latin typeface="Arial"/>
              </a:rPr>
              <a:t>Over 1,500 commercial customers</a:t>
            </a:r>
            <a:endParaRPr b="0" lang="pt-BR" sz="1600" spc="-1" strike="noStrike">
              <a:latin typeface="Arial"/>
            </a:endParaRPr>
          </a:p>
          <a:p>
            <a:pPr marL="285840" indent="-285480">
              <a:lnSpc>
                <a:spcPct val="100000"/>
              </a:lnSpc>
              <a:buClr>
                <a:srgbClr val="000000"/>
              </a:buClr>
              <a:buFont typeface="Arial"/>
              <a:buChar char="•"/>
            </a:pPr>
            <a:r>
              <a:rPr b="0" lang="pt-BR" sz="1600" spc="-1" strike="noStrike">
                <a:solidFill>
                  <a:srgbClr val="000000"/>
                </a:solidFill>
                <a:latin typeface="Arial"/>
              </a:rPr>
              <a:t>Over 10,000 production deployments</a:t>
            </a:r>
            <a:endParaRPr b="0" lang="pt-BR" sz="1600" spc="-1" strike="noStrike">
              <a:latin typeface="Arial"/>
            </a:endParaRPr>
          </a:p>
        </p:txBody>
      </p:sp>
      <p:pic>
        <p:nvPicPr>
          <p:cNvPr id="196" name="Picture 13" descr=""/>
          <p:cNvPicPr/>
          <p:nvPr/>
        </p:nvPicPr>
        <p:blipFill>
          <a:blip r:embed="rId1"/>
          <a:srcRect l="29187" t="0" r="0" b="0"/>
          <a:stretch/>
        </p:blipFill>
        <p:spPr>
          <a:xfrm>
            <a:off x="4836240" y="1748520"/>
            <a:ext cx="4211280" cy="254196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867240" y="2233800"/>
            <a:ext cx="7761240" cy="1452960"/>
          </a:xfrm>
          <a:prstGeom prst="rect">
            <a:avLst/>
          </a:prstGeom>
          <a:noFill/>
          <a:ln>
            <a:noFill/>
          </a:ln>
        </p:spPr>
        <p:txBody>
          <a:bodyPr tIns="0" bIns="0" anchor="b"/>
          <a:p>
            <a:pPr algn="ctr">
              <a:lnSpc>
                <a:spcPct val="100000"/>
              </a:lnSpc>
            </a:pPr>
            <a:r>
              <a:rPr b="0" lang="en-US" sz="4000" spc="-1" strike="noStrike">
                <a:solidFill>
                  <a:srgbClr val="ffffff"/>
                </a:solidFill>
                <a:latin typeface="Arial"/>
              </a:rPr>
              <a:t>The most powerful insights come from blending data on demand and at the source</a:t>
            </a:r>
            <a:endParaRPr b="0" lang="en-US" sz="4000" spc="-1" strike="noStrike">
              <a:solidFill>
                <a:srgbClr val="ffffff"/>
              </a:solidFill>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264240" y="53280"/>
            <a:ext cx="6604560" cy="732240"/>
          </a:xfrm>
          <a:prstGeom prst="rect">
            <a:avLst/>
          </a:prstGeom>
          <a:noFill/>
          <a:ln>
            <a:noFill/>
          </a:ln>
        </p:spPr>
        <p:txBody>
          <a:bodyPr tIns="0" bIns="0" anchor="ctr"/>
          <a:p>
            <a:pPr>
              <a:lnSpc>
                <a:spcPct val="85000"/>
              </a:lnSpc>
            </a:pPr>
            <a:r>
              <a:rPr b="1" lang="en-US" sz="2400" spc="-1" strike="noStrike">
                <a:solidFill>
                  <a:srgbClr val="094794"/>
                </a:solidFill>
                <a:latin typeface="Arial"/>
              </a:rPr>
              <a:t>British Telecom</a:t>
            </a:r>
            <a:br/>
            <a:r>
              <a:rPr b="1" lang="en-US" sz="2000" spc="-1" strike="noStrike">
                <a:solidFill>
                  <a:srgbClr val="094794"/>
                </a:solidFill>
                <a:latin typeface="Arial"/>
              </a:rPr>
              <a:t>Protecting Against Cyber Threats</a:t>
            </a:r>
            <a:endParaRPr b="0" lang="en-US" sz="2000" spc="-1" strike="noStrike">
              <a:solidFill>
                <a:srgbClr val="000000"/>
              </a:solidFill>
              <a:latin typeface="Arial"/>
            </a:endParaRPr>
          </a:p>
        </p:txBody>
      </p:sp>
      <p:sp>
        <p:nvSpPr>
          <p:cNvPr id="199" name="CustomShape 2"/>
          <p:cNvSpPr/>
          <p:nvPr/>
        </p:nvSpPr>
        <p:spPr>
          <a:xfrm>
            <a:off x="264240" y="1060200"/>
            <a:ext cx="4022640" cy="3735000"/>
          </a:xfrm>
          <a:prstGeom prst="rect">
            <a:avLst/>
          </a:prstGeom>
          <a:noFill/>
          <a:ln>
            <a:noFill/>
          </a:ln>
        </p:spPr>
        <p:style>
          <a:lnRef idx="0"/>
          <a:fillRef idx="0"/>
          <a:effectRef idx="0"/>
          <a:fontRef idx="minor"/>
        </p:style>
        <p:txBody>
          <a:bodyPr/>
          <a:p>
            <a:pPr>
              <a:lnSpc>
                <a:spcPct val="100000"/>
              </a:lnSpc>
            </a:pPr>
            <a:r>
              <a:rPr b="1" lang="pt-BR" sz="2400" spc="-1" strike="noStrike">
                <a:solidFill>
                  <a:srgbClr val="000000"/>
                </a:solidFill>
                <a:latin typeface="Arial"/>
                <a:ea typeface="Open Sans Light"/>
              </a:rPr>
              <a:t>Business Challenge</a:t>
            </a:r>
            <a:endParaRPr b="0" lang="pt-BR" sz="2400" spc="-1" strike="noStrike">
              <a:latin typeface="Arial"/>
            </a:endParaRPr>
          </a:p>
          <a:p>
            <a:pPr marL="173160" indent="-172800">
              <a:lnSpc>
                <a:spcPct val="100000"/>
              </a:lnSpc>
              <a:spcBef>
                <a:spcPts val="601"/>
              </a:spcBef>
              <a:spcAft>
                <a:spcPts val="300"/>
              </a:spcAft>
              <a:buClr>
                <a:srgbClr val="0e367e"/>
              </a:buClr>
              <a:buSzPct val="85000"/>
              <a:buFont typeface="Arial"/>
              <a:buChar char="•"/>
            </a:pPr>
            <a:r>
              <a:rPr b="0" lang="pt-BR" sz="1800" spc="-1" strike="noStrike">
                <a:solidFill>
                  <a:srgbClr val="000000"/>
                </a:solidFill>
                <a:latin typeface="Arial"/>
                <a:ea typeface="Open Sans Light"/>
              </a:rPr>
              <a:t>Launch new service to market: BT Assure Cyber, an enterprise solution for cyber security insights across many data types</a:t>
            </a:r>
            <a:endParaRPr b="0" lang="pt-BR" sz="1800" spc="-1" strike="noStrike">
              <a:latin typeface="Arial"/>
            </a:endParaRPr>
          </a:p>
          <a:p>
            <a:pPr marL="173160" indent="-172800">
              <a:lnSpc>
                <a:spcPct val="100000"/>
              </a:lnSpc>
              <a:spcBef>
                <a:spcPts val="601"/>
              </a:spcBef>
              <a:spcAft>
                <a:spcPts val="300"/>
              </a:spcAft>
              <a:buClr>
                <a:srgbClr val="0e367e"/>
              </a:buClr>
              <a:buSzPct val="85000"/>
              <a:buFont typeface="Arial"/>
              <a:buChar char="•"/>
            </a:pPr>
            <a:r>
              <a:rPr b="0" lang="pt-BR" sz="1800" spc="-1" strike="noStrike">
                <a:solidFill>
                  <a:srgbClr val="000000"/>
                </a:solidFill>
                <a:latin typeface="Arial"/>
                <a:ea typeface="Open Sans Light"/>
              </a:rPr>
              <a:t>Previously BT Assure Cyber could only integrate relational data sources and not big data sources</a:t>
            </a:r>
            <a:endParaRPr b="0" lang="pt-BR" sz="1800" spc="-1" strike="noStrike">
              <a:latin typeface="Arial"/>
            </a:endParaRPr>
          </a:p>
          <a:p>
            <a:pPr>
              <a:lnSpc>
                <a:spcPct val="100000"/>
              </a:lnSpc>
              <a:spcBef>
                <a:spcPts val="601"/>
              </a:spcBef>
              <a:spcAft>
                <a:spcPts val="300"/>
              </a:spcAft>
            </a:pPr>
            <a:endParaRPr b="0" lang="pt-BR" sz="1800" spc="-1" strike="noStrike">
              <a:latin typeface="Arial"/>
            </a:endParaRPr>
          </a:p>
          <a:p>
            <a:pPr>
              <a:lnSpc>
                <a:spcPct val="100000"/>
              </a:lnSpc>
              <a:spcBef>
                <a:spcPts val="601"/>
              </a:spcBef>
              <a:spcAft>
                <a:spcPts val="300"/>
              </a:spcAft>
            </a:pPr>
            <a:endParaRPr b="0" lang="pt-BR" sz="1800" spc="-1" strike="noStrike">
              <a:latin typeface="Arial"/>
            </a:endParaRPr>
          </a:p>
          <a:p>
            <a:pPr>
              <a:lnSpc>
                <a:spcPct val="100000"/>
              </a:lnSpc>
              <a:spcBef>
                <a:spcPts val="601"/>
              </a:spcBef>
              <a:spcAft>
                <a:spcPts val="300"/>
              </a:spcAft>
            </a:pPr>
            <a:endParaRPr b="0" lang="pt-BR" sz="1800" spc="-1" strike="noStrike">
              <a:latin typeface="Arial"/>
            </a:endParaRPr>
          </a:p>
        </p:txBody>
      </p:sp>
      <p:pic>
        <p:nvPicPr>
          <p:cNvPr id="200" name="Picture 24" descr=""/>
          <p:cNvPicPr/>
          <p:nvPr/>
        </p:nvPicPr>
        <p:blipFill>
          <a:blip r:embed="rId1"/>
          <a:srcRect l="14227" t="-1270" r="7746" b="9220"/>
          <a:stretch/>
        </p:blipFill>
        <p:spPr>
          <a:xfrm>
            <a:off x="4402800" y="1113840"/>
            <a:ext cx="4371480" cy="2826720"/>
          </a:xfrm>
          <a:prstGeom prst="rect">
            <a:avLst/>
          </a:prstGeom>
          <a:ln>
            <a:noFill/>
          </a:ln>
        </p:spPr>
      </p:pic>
      <p:pic>
        <p:nvPicPr>
          <p:cNvPr id="201" name="Picture 25" descr=""/>
          <p:cNvPicPr/>
          <p:nvPr/>
        </p:nvPicPr>
        <p:blipFill>
          <a:blip r:embed="rId2">
            <a:lum bright="70000" contrast="-70000"/>
          </a:blip>
          <a:stretch/>
        </p:blipFill>
        <p:spPr>
          <a:xfrm>
            <a:off x="6126840" y="2920680"/>
            <a:ext cx="1811880" cy="85824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3024000" y="1561680"/>
            <a:ext cx="5760000" cy="1452960"/>
          </a:xfrm>
          <a:prstGeom prst="rect">
            <a:avLst/>
          </a:prstGeom>
          <a:noFill/>
          <a:ln>
            <a:noFill/>
          </a:ln>
        </p:spPr>
        <p:txBody>
          <a:bodyPr tIns="0" bIns="0" anchor="b"/>
          <a:p>
            <a:pPr>
              <a:lnSpc>
                <a:spcPct val="100000"/>
              </a:lnSpc>
            </a:pPr>
            <a:r>
              <a:rPr b="1" lang="en-US" sz="4400" spc="-1" strike="noStrike">
                <a:solidFill>
                  <a:srgbClr val="ffffff"/>
                </a:solidFill>
                <a:latin typeface="Arial"/>
              </a:rPr>
              <a:t>Obrigado</a:t>
            </a:r>
            <a:endParaRPr b="0" lang="en-US" sz="4400" spc="-1" strike="noStrike">
              <a:solidFill>
                <a:srgbClr val="000000"/>
              </a:solidFill>
              <a:latin typeface="Arial"/>
            </a:endParaRPr>
          </a:p>
        </p:txBody>
      </p:sp>
      <p:sp>
        <p:nvSpPr>
          <p:cNvPr id="203" name="CustomShape 2"/>
          <p:cNvSpPr/>
          <p:nvPr/>
        </p:nvSpPr>
        <p:spPr>
          <a:xfrm>
            <a:off x="3168000" y="3528000"/>
            <a:ext cx="5760000" cy="640440"/>
          </a:xfrm>
          <a:prstGeom prst="rect">
            <a:avLst/>
          </a:prstGeom>
          <a:noFill/>
          <a:ln>
            <a:noFill/>
          </a:ln>
        </p:spPr>
        <p:style>
          <a:lnRef idx="0"/>
          <a:fillRef idx="0"/>
          <a:effectRef idx="0"/>
          <a:fontRef idx="minor"/>
        </p:style>
        <p:txBody>
          <a:bodyPr/>
          <a:p>
            <a:pPr>
              <a:lnSpc>
                <a:spcPct val="100000"/>
              </a:lnSpc>
            </a:pPr>
            <a:r>
              <a:rPr b="0" lang="pt-BR" sz="1800" spc="-1" strike="noStrike">
                <a:solidFill>
                  <a:srgbClr val="ffffff"/>
                </a:solidFill>
                <a:latin typeface="Arial"/>
              </a:rPr>
              <a:t>Marcio Junior Vieira</a:t>
            </a:r>
            <a:endParaRPr b="0" lang="pt-BR" sz="1800" spc="-1" strike="noStrike">
              <a:latin typeface="Arial"/>
            </a:endParaRPr>
          </a:p>
          <a:p>
            <a:pPr>
              <a:lnSpc>
                <a:spcPct val="100000"/>
              </a:lnSpc>
            </a:pPr>
            <a:r>
              <a:rPr b="0" lang="pt-BR" sz="1800" spc="-1" strike="noStrike">
                <a:solidFill>
                  <a:srgbClr val="999999"/>
                </a:solidFill>
                <a:latin typeface="Arial"/>
              </a:rPr>
              <a:t>marcio@ambientelivre.com.br</a:t>
            </a:r>
            <a:endParaRPr b="0" lang="pt-BR" sz="1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867240" y="2233800"/>
            <a:ext cx="7761240" cy="1452960"/>
          </a:xfrm>
          <a:prstGeom prst="rect">
            <a:avLst/>
          </a:prstGeom>
          <a:noFill/>
          <a:ln>
            <a:noFill/>
          </a:ln>
        </p:spPr>
        <p:txBody>
          <a:bodyPr tIns="0" bIns="0" anchor="b"/>
          <a:p>
            <a:pPr algn="ctr">
              <a:lnSpc>
                <a:spcPct val="100000"/>
              </a:lnSpc>
            </a:pPr>
            <a:r>
              <a:rPr b="0" lang="en-US" sz="4000" spc="-1" strike="noStrike">
                <a:solidFill>
                  <a:srgbClr val="ffffff"/>
                </a:solidFill>
                <a:latin typeface="Arial"/>
              </a:rPr>
              <a:t>The most powerful insights come from blending data on demand and at the source</a:t>
            </a:r>
            <a:endParaRPr b="0" lang="en-US" sz="4000" spc="-1" strike="noStrike">
              <a:solidFill>
                <a:srgbClr val="ffffff"/>
              </a:solidFill>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New Pentaho PowerPoint Template_Q315.potx</Template>
  <TotalTime>5</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2019-04-20T18:05:33Z</dcterms:created>
  <dc:creator/>
  <dc:description/>
  <dc:language>pt-BR</dc:language>
  <cp:lastModifiedBy/>
  <dcterms:modified xsi:type="dcterms:W3CDTF">2019-04-20T18:09:38Z</dcterms:modified>
  <cp:revision>5</cp:revision>
  <dc:subject/>
  <dc:title>Template Pentaho Day 2019</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amento">
    <vt:lpwstr>15.0000</vt:lpwstr>
  </property>
  <property fmtid="{D5CDD505-2E9C-101B-9397-08002B2CF9AE}" pid="3" name="Disposi??o">
    <vt:bool>0</vt:bool>
  </property>
  <property fmtid="{D5CDD505-2E9C-101B-9397-08002B2CF9AE}" pid="4" name="HiddenSlides">
    <vt:i4>0</vt:i4>
  </property>
  <property fmtid="{D5CDD505-2E9C-101B-9397-08002B2CF9AE}" pid="5" name="LinksUpToDate">
    <vt:bool>0</vt:bool>
  </property>
  <property fmtid="{D5CDD505-2E9C-101B-9397-08002B2CF9AE}" pid="6" name="MMClips">
    <vt:i4>0</vt:i4>
  </property>
  <property fmtid="{D5CDD505-2E9C-101B-9397-08002B2CF9AE}" pid="7" name="Notes">
    <vt:i4>12</vt:i4>
  </property>
  <property fmtid="{D5CDD505-2E9C-101B-9397-08002B2CF9AE}" pid="8" name="PresentationFormat">
    <vt:lpwstr>On-screen Show (16:9)</vt:lpwstr>
  </property>
  <property fmtid="{D5CDD505-2E9C-101B-9397-08002B2CF9AE}" pid="9" name="ScaleCrop">
    <vt:bool>0</vt:bool>
  </property>
</Properties>
</file>